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ags/tag1.xml" ContentType="application/vnd.openxmlformats-officedocument.presentationml.tags+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heme/theme3.xml" ContentType="application/vnd.openxmlformats-officedocument.theme+xml"/>
  <Override PartName="/ppt/notesSlides/notesSlide1.xml" ContentType="application/vnd.openxmlformats-officedocument.presentationml.notesSlide+xml"/>
  <Override PartName="/ppt/theme/themeOverride1.xml" ContentType="application/vnd.openxmlformats-officedocument.themeOverr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 id="2147483662" r:id="rId2"/>
  </p:sldMasterIdLst>
  <p:notesMasterIdLst>
    <p:notesMasterId r:id="rId22"/>
  </p:notesMasterIdLst>
  <p:sldIdLst>
    <p:sldId id="362" r:id="rId3"/>
    <p:sldId id="361" r:id="rId4"/>
    <p:sldId id="363" r:id="rId5"/>
    <p:sldId id="364" r:id="rId6"/>
    <p:sldId id="375" r:id="rId7"/>
    <p:sldId id="373" r:id="rId8"/>
    <p:sldId id="377" r:id="rId9"/>
    <p:sldId id="378" r:id="rId10"/>
    <p:sldId id="365" r:id="rId11"/>
    <p:sldId id="382" r:id="rId12"/>
    <p:sldId id="383" r:id="rId13"/>
    <p:sldId id="366" r:id="rId14"/>
    <p:sldId id="376" r:id="rId15"/>
    <p:sldId id="380" r:id="rId16"/>
    <p:sldId id="379" r:id="rId17"/>
    <p:sldId id="381" r:id="rId18"/>
    <p:sldId id="367" r:id="rId19"/>
    <p:sldId id="374" r:id="rId20"/>
    <p:sldId id="372" r:id="rId21"/>
  </p:sldIdLst>
  <p:sldSz cx="12192000" cy="6858000"/>
  <p:notesSz cx="6858000" cy="9144000"/>
  <p:embeddedFontLst>
    <p:embeddedFont>
      <p:font typeface="Calibri" panose="020F0502020204030204" pitchFamily="34" charset="0"/>
      <p:regular r:id="rId23"/>
      <p:bold r:id="rId24"/>
      <p:italic r:id="rId25"/>
      <p:boldItalic r:id="rId26"/>
    </p:embeddedFont>
    <p:embeddedFont>
      <p:font typeface="Calibri Light" panose="020F0302020204030204" pitchFamily="34" charset="0"/>
      <p:regular r:id="rId27"/>
      <p:italic r:id="rId28"/>
    </p:embeddedFont>
    <p:embeddedFont>
      <p:font typeface="Cambria" panose="02040503050406030204" pitchFamily="18" charset="0"/>
      <p:regular r:id="rId29"/>
      <p:bold r:id="rId30"/>
      <p:italic r:id="rId31"/>
      <p:boldItalic r:id="rId32"/>
    </p:embeddedFont>
    <p:embeddedFont>
      <p:font typeface="Roboto" panose="02000000000000000000" pitchFamily="2" charset="0"/>
      <p:regular r:id="rId33"/>
      <p:bold r:id="rId34"/>
      <p:italic r:id="rId35"/>
      <p:boldItalic r:id="rId3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66"/>
    <a:srgbClr val="67234A"/>
    <a:srgbClr val="6600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83" autoAdjust="0"/>
    <p:restoredTop sz="94316" autoAdjust="0"/>
  </p:normalViewPr>
  <p:slideViewPr>
    <p:cSldViewPr snapToGrid="0">
      <p:cViewPr varScale="1">
        <p:scale>
          <a:sx n="86" d="100"/>
          <a:sy n="86" d="100"/>
        </p:scale>
        <p:origin x="312"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4.fntdata"/><Relationship Id="rId39"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font" Target="fonts/font12.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font" Target="fonts/font9.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s>
</file>

<file path=ppt/media/image1.jpe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7A87696-BE7E-4044-928B-C53049884C3A}" type="datetimeFigureOut">
              <a:rPr lang="en-GB" smtClean="0"/>
              <a:pPr/>
              <a:t>26/02/2023</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897525C-9B4D-430D-BDD2-F814037DFEE7}" type="slidenum">
              <a:rPr lang="en-GB" smtClean="0"/>
              <a:pPr/>
              <a:t>‹#›</a:t>
            </a:fld>
            <a:endParaRPr lang="en-GB" dirty="0"/>
          </a:p>
        </p:txBody>
      </p:sp>
    </p:spTree>
    <p:extLst>
      <p:ext uri="{BB962C8B-B14F-4D97-AF65-F5344CB8AC3E}">
        <p14:creationId xmlns:p14="http://schemas.microsoft.com/office/powerpoint/2010/main" val="2157566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Notes Placeholder"/>
          <p:cNvSpPr>
            <a:spLocks noGrp="1"/>
          </p:cNvSpPr>
          <p:nvPr>
            <p:ph type="body" idx="1"/>
          </p:nvPr>
        </p:nvSpPr>
        <p:spPr/>
        <p:txBody>
          <a:bodyPr>
            <a:normAutofit/>
          </a:bodyPr>
          <a:lstStyle/>
          <a:p>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4996DFC0-84C1-468E-A979-258DA9860E61}" type="datetimeFigureOut">
              <a:rPr lang="en-GB" smtClean="0"/>
              <a:pPr/>
              <a:t>26/02/2023</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47ACDA08-15DA-4D7E-9380-5C57529F2D13}" type="slidenum">
              <a:rPr lang="en-GB" smtClean="0"/>
              <a:pPr/>
              <a:t>‹#›</a:t>
            </a:fld>
            <a:endParaRPr lang="en-GB" dirty="0"/>
          </a:p>
        </p:txBody>
      </p:sp>
    </p:spTree>
    <p:extLst>
      <p:ext uri="{BB962C8B-B14F-4D97-AF65-F5344CB8AC3E}">
        <p14:creationId xmlns:p14="http://schemas.microsoft.com/office/powerpoint/2010/main" val="20815144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5" name="TextBox 14"/>
          <p:cNvSpPr txBox="1"/>
          <p:nvPr userDrawn="1"/>
        </p:nvSpPr>
        <p:spPr>
          <a:xfrm>
            <a:off x="5843972" y="6434922"/>
            <a:ext cx="504056" cy="338554"/>
          </a:xfrm>
          <a:prstGeom prst="rect">
            <a:avLst/>
          </a:prstGeom>
          <a:noFill/>
        </p:spPr>
        <p:txBody>
          <a:bodyPr wrap="square" rtlCol="0">
            <a:spAutoFit/>
          </a:bodyPr>
          <a:lstStyle/>
          <a:p>
            <a:fld id="{209721C1-BDEE-49CB-AFFA-913CEF742F0A}" type="slidenum">
              <a:rPr lang="en-US" sz="1600" b="1" i="1" smtClean="0">
                <a:solidFill>
                  <a:schemeClr val="bg1"/>
                </a:solidFill>
              </a:rPr>
              <a:pPr/>
              <a:t>‹#›</a:t>
            </a:fld>
            <a:endParaRPr lang="en-IN" sz="1600" b="1" i="1" dirty="0">
              <a:solidFill>
                <a:schemeClr val="bg1"/>
              </a:solidFill>
            </a:endParaRPr>
          </a:p>
        </p:txBody>
      </p:sp>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252" y="6344290"/>
            <a:ext cx="1380061" cy="513710"/>
          </a:xfrm>
          <a:prstGeom prst="rect">
            <a:avLst/>
          </a:prstGeom>
        </p:spPr>
      </p:pic>
    </p:spTree>
    <p:extLst>
      <p:ext uri="{BB962C8B-B14F-4D97-AF65-F5344CB8AC3E}">
        <p14:creationId xmlns:p14="http://schemas.microsoft.com/office/powerpoint/2010/main" val="36846508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415544" y="762000"/>
            <a:ext cx="5689600" cy="304800"/>
          </a:xfrm>
          <a:prstGeom prst="rect">
            <a:avLst/>
          </a:prstGeom>
        </p:spPr>
        <p:txBody>
          <a:bodyPr anchor="ctr"/>
          <a:lstStyle>
            <a:lvl1pPr marL="0" indent="0" algn="l">
              <a:buNone/>
              <a:defRPr sz="1600" cap="all" baseline="0">
                <a:solidFill>
                  <a:srgbClr val="595959"/>
                </a:solidFill>
                <a:latin typeface="Calibri Light" panose="020F0302020204030204" pitchFamily="34" charset="0"/>
              </a:defRPr>
            </a:lvl1pPr>
          </a:lstStyle>
          <a:p>
            <a:pPr lvl="0"/>
            <a:r>
              <a:rPr lang="en-US" dirty="0"/>
              <a:t>THIS IS EXAMPLE TEXT</a:t>
            </a:r>
          </a:p>
        </p:txBody>
      </p:sp>
      <p:sp>
        <p:nvSpPr>
          <p:cNvPr id="13" name="Text Placeholder 12"/>
          <p:cNvSpPr>
            <a:spLocks noGrp="1"/>
          </p:cNvSpPr>
          <p:nvPr>
            <p:ph type="body" sz="quarter" idx="14" hasCustomPrompt="1"/>
          </p:nvPr>
        </p:nvSpPr>
        <p:spPr>
          <a:xfrm>
            <a:off x="415544" y="274638"/>
            <a:ext cx="11370056" cy="487362"/>
          </a:xfrm>
          <a:prstGeom prst="rect">
            <a:avLst/>
          </a:prstGeom>
        </p:spPr>
        <p:txBody>
          <a:bodyPr anchor="ctr"/>
          <a:lstStyle>
            <a:lvl1pPr marL="0" indent="0" algn="l">
              <a:buNone/>
              <a:defRPr sz="3200">
                <a:solidFill>
                  <a:srgbClr val="595959"/>
                </a:solidFill>
                <a:latin typeface="Calibri Light" pitchFamily="34" charset="0"/>
              </a:defRPr>
            </a:lvl1pPr>
          </a:lstStyle>
          <a:p>
            <a:pPr lvl="0"/>
            <a:r>
              <a:rPr lang="en-US" dirty="0"/>
              <a:t>CLICK TO EDIT MASTER TITLE STYLE</a:t>
            </a:r>
          </a:p>
        </p:txBody>
      </p:sp>
      <p:sp>
        <p:nvSpPr>
          <p:cNvPr id="3" name="Date Placeholder 2"/>
          <p:cNvSpPr>
            <a:spLocks noGrp="1"/>
          </p:cNvSpPr>
          <p:nvPr>
            <p:ph type="dt" sz="half" idx="15"/>
          </p:nvPr>
        </p:nvSpPr>
        <p:spPr/>
        <p:txBody>
          <a:bodyPr/>
          <a:lstStyle/>
          <a:p>
            <a:r>
              <a:rPr lang="en-US" dirty="0"/>
              <a:t>www.domainname.com</a:t>
            </a:r>
          </a:p>
        </p:txBody>
      </p:sp>
      <p:sp>
        <p:nvSpPr>
          <p:cNvPr id="4" name="Footer Placeholder 3"/>
          <p:cNvSpPr>
            <a:spLocks noGrp="1"/>
          </p:cNvSpPr>
          <p:nvPr>
            <p:ph type="ftr" sz="quarter" idx="16"/>
          </p:nvPr>
        </p:nvSpPr>
        <p:spPr/>
        <p:txBody>
          <a:bodyPr/>
          <a:lstStyle/>
          <a:p>
            <a:r>
              <a:rPr lang="en-US" dirty="0"/>
              <a:t>Logo Company</a:t>
            </a:r>
          </a:p>
        </p:txBody>
      </p:sp>
      <p:sp>
        <p:nvSpPr>
          <p:cNvPr id="7" name="Slide Number Placeholder 6"/>
          <p:cNvSpPr>
            <a:spLocks noGrp="1"/>
          </p:cNvSpPr>
          <p:nvPr>
            <p:ph type="sldNum" sz="quarter" idx="17"/>
          </p:nvPr>
        </p:nvSpPr>
        <p:spPr/>
        <p:txBody>
          <a:bodyPr/>
          <a:lstStyle/>
          <a:p>
            <a:fld id="{3101D46F-57A9-43DB-8B55-C38BE2226748}" type="slidenum">
              <a:rPr lang="en-US" smtClean="0"/>
              <a:pPr/>
              <a:t>‹#›</a:t>
            </a:fld>
            <a:endParaRPr lang="en-US" dirty="0"/>
          </a:p>
        </p:txBody>
      </p:sp>
    </p:spTree>
    <p:custDataLst>
      <p:tags r:id="rId1"/>
    </p:custDataLst>
    <p:extLst>
      <p:ext uri="{BB962C8B-B14F-4D97-AF65-F5344CB8AC3E}">
        <p14:creationId xmlns:p14="http://schemas.microsoft.com/office/powerpoint/2010/main" val="363566433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800" b="1" i="1">
                <a:solidFill>
                  <a:srgbClr val="7F7F7F"/>
                </a:solidFill>
                <a:latin typeface="Arial"/>
                <a:cs typeface="Arial"/>
              </a:defRPr>
            </a:lvl1pPr>
          </a:lstStyle>
          <a:p>
            <a:pPr marL="12700">
              <a:lnSpc>
                <a:spcPct val="100000"/>
              </a:lnSpc>
            </a:pPr>
            <a:r>
              <a:rPr dirty="0"/>
              <a:t>w</a:t>
            </a:r>
            <a:r>
              <a:rPr spc="-5" dirty="0"/>
              <a:t>w</a:t>
            </a:r>
            <a:r>
              <a:rPr dirty="0"/>
              <a:t>w.g</a:t>
            </a:r>
            <a:r>
              <a:rPr spc="-10" dirty="0"/>
              <a:t>l</a:t>
            </a:r>
            <a:r>
              <a:rPr dirty="0"/>
              <a:t>obs</a:t>
            </a:r>
            <a:r>
              <a:rPr spc="-10" dirty="0"/>
              <a:t>y</a:t>
            </a:r>
            <a:r>
              <a:rPr dirty="0"/>
              <a:t>n</a:t>
            </a:r>
            <a:r>
              <a:rPr spc="-20" dirty="0"/>
              <a:t>f</a:t>
            </a:r>
            <a:r>
              <a:rPr dirty="0"/>
              <a:t>in</a:t>
            </a:r>
            <a:r>
              <a:rPr spc="5" dirty="0"/>
              <a:t>i</a:t>
            </a:r>
            <a:r>
              <a:rPr spc="-20" dirty="0"/>
              <a:t>s</a:t>
            </a:r>
            <a:r>
              <a:rPr dirty="0"/>
              <a:t>h</a:t>
            </a:r>
            <a:r>
              <a:rPr spc="5" dirty="0"/>
              <a:t>i</a:t>
            </a:r>
            <a:r>
              <a:rPr spc="-15" dirty="0"/>
              <a:t>n</a:t>
            </a:r>
            <a:r>
              <a:rPr dirty="0"/>
              <a:t>gs</a:t>
            </a:r>
            <a:r>
              <a:rPr spc="-10" dirty="0"/>
              <a:t>c</a:t>
            </a:r>
            <a:r>
              <a:rPr dirty="0"/>
              <a:t>hoo</a:t>
            </a:r>
            <a:r>
              <a:rPr spc="-5" dirty="0"/>
              <a:t>l</a:t>
            </a:r>
            <a:r>
              <a:rPr dirty="0"/>
              <a:t>.</a:t>
            </a:r>
            <a:r>
              <a:rPr spc="-5" dirty="0"/>
              <a:t>c</a:t>
            </a:r>
            <a:r>
              <a:rPr spc="-15" dirty="0"/>
              <a:t>o</a:t>
            </a:r>
            <a:r>
              <a:rPr dirty="0"/>
              <a:t>m</a:t>
            </a: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2/26/2023</a:t>
            </a:fld>
            <a:endParaRPr lang="en-US"/>
          </a:p>
        </p:txBody>
      </p:sp>
      <p:sp>
        <p:nvSpPr>
          <p:cNvPr id="4" name="Holder 4"/>
          <p:cNvSpPr>
            <a:spLocks noGrp="1"/>
          </p:cNvSpPr>
          <p:nvPr>
            <p:ph type="sldNum" sz="quarter" idx="7"/>
          </p:nvPr>
        </p:nvSpPr>
        <p:spPr/>
        <p:txBody>
          <a:bodyPr lIns="0" tIns="0" rIns="0" bIns="0"/>
          <a:lstStyle>
            <a:lvl1pPr>
              <a:defRPr sz="900" b="0" i="0">
                <a:solidFill>
                  <a:schemeClr val="bg1"/>
                </a:solidFill>
                <a:latin typeface="Calibri"/>
                <a:cs typeface="Calibri"/>
              </a:defRPr>
            </a:lvl1pPr>
          </a:lstStyle>
          <a:p>
            <a:pPr marL="25400">
              <a:lnSpc>
                <a:spcPct val="100000"/>
              </a:lnSpc>
            </a:pPr>
            <a:fld id="{81D60167-4931-47E6-BA6A-407CBD079E47}" type="slidenum">
              <a:rPr spc="-5" dirty="0"/>
              <a:pPr marL="25400">
                <a:lnSpc>
                  <a:spcPct val="100000"/>
                </a:lnSpc>
              </a:pPr>
              <a:t>‹#›</a:t>
            </a:fld>
            <a:endParaRPr spc="-5"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2" name="TextBox 11"/>
          <p:cNvSpPr txBox="1"/>
          <p:nvPr userDrawn="1"/>
        </p:nvSpPr>
        <p:spPr>
          <a:xfrm>
            <a:off x="5843972" y="6434922"/>
            <a:ext cx="504056" cy="338554"/>
          </a:xfrm>
          <a:prstGeom prst="rect">
            <a:avLst/>
          </a:prstGeom>
          <a:noFill/>
        </p:spPr>
        <p:txBody>
          <a:bodyPr wrap="square" rtlCol="0">
            <a:spAutoFit/>
          </a:bodyPr>
          <a:lstStyle/>
          <a:p>
            <a:fld id="{209721C1-BDEE-49CB-AFFA-913CEF742F0A}" type="slidenum">
              <a:rPr lang="en-US" sz="1600" b="1" i="1" smtClean="0">
                <a:solidFill>
                  <a:schemeClr val="bg1"/>
                </a:solidFill>
              </a:rPr>
              <a:pPr/>
              <a:t>‹#›</a:t>
            </a:fld>
            <a:endParaRPr lang="en-IN" sz="1600" b="1" i="1" dirty="0">
              <a:solidFill>
                <a:schemeClr val="bg1"/>
              </a:solidFill>
            </a:endParaRPr>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252" y="6344290"/>
            <a:ext cx="1380061" cy="513710"/>
          </a:xfrm>
          <a:prstGeom prst="rect">
            <a:avLst/>
          </a:prstGeom>
        </p:spPr>
      </p:pic>
    </p:spTree>
    <p:extLst>
      <p:ext uri="{BB962C8B-B14F-4D97-AF65-F5344CB8AC3E}">
        <p14:creationId xmlns:p14="http://schemas.microsoft.com/office/powerpoint/2010/main" val="4149887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5" name="Date Placeholder 4"/>
          <p:cNvSpPr>
            <a:spLocks noGrp="1"/>
          </p:cNvSpPr>
          <p:nvPr>
            <p:ph type="dt" sz="half" idx="10"/>
          </p:nvPr>
        </p:nvSpPr>
        <p:spPr/>
        <p:txBody>
          <a:bodyPr/>
          <a:lstStyle/>
          <a:p>
            <a:fld id="{4996DFC0-84C1-468E-A979-258DA9860E61}" type="datetimeFigureOut">
              <a:rPr lang="en-GB" smtClean="0"/>
              <a:pPr/>
              <a:t>26/02/2023</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47ACDA08-15DA-4D7E-9380-5C57529F2D13}" type="slidenum">
              <a:rPr lang="en-GB" smtClean="0"/>
              <a:pPr/>
              <a:t>‹#›</a:t>
            </a:fld>
            <a:endParaRPr lang="en-GB" dirty="0"/>
          </a:p>
        </p:txBody>
      </p:sp>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252" y="6344290"/>
            <a:ext cx="1380061" cy="513710"/>
          </a:xfrm>
          <a:prstGeom prst="rect">
            <a:avLst/>
          </a:prstGeom>
        </p:spPr>
      </p:pic>
    </p:spTree>
    <p:extLst>
      <p:ext uri="{BB962C8B-B14F-4D97-AF65-F5344CB8AC3E}">
        <p14:creationId xmlns:p14="http://schemas.microsoft.com/office/powerpoint/2010/main" val="28305898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15" name="TextBox 14"/>
          <p:cNvSpPr txBox="1"/>
          <p:nvPr userDrawn="1"/>
        </p:nvSpPr>
        <p:spPr>
          <a:xfrm>
            <a:off x="5843972" y="6434922"/>
            <a:ext cx="504056" cy="338554"/>
          </a:xfrm>
          <a:prstGeom prst="rect">
            <a:avLst/>
          </a:prstGeom>
          <a:noFill/>
        </p:spPr>
        <p:txBody>
          <a:bodyPr wrap="square" rtlCol="0">
            <a:spAutoFit/>
          </a:bodyPr>
          <a:lstStyle/>
          <a:p>
            <a:fld id="{209721C1-BDEE-49CB-AFFA-913CEF742F0A}" type="slidenum">
              <a:rPr lang="en-US" sz="1600" b="1" i="1" smtClean="0">
                <a:solidFill>
                  <a:schemeClr val="bg1"/>
                </a:solidFill>
              </a:rPr>
              <a:pPr/>
              <a:t>‹#›</a:t>
            </a:fld>
            <a:endParaRPr lang="en-IN" sz="1600" b="1" i="1" dirty="0">
              <a:solidFill>
                <a:schemeClr val="bg1"/>
              </a:solidFill>
            </a:endParaRPr>
          </a:p>
        </p:txBody>
      </p:sp>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pic>
        <p:nvPicPr>
          <p:cNvPr id="10" name="Picture 9"/>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252" y="6344290"/>
            <a:ext cx="1380061" cy="513710"/>
          </a:xfrm>
          <a:prstGeom prst="rect">
            <a:avLst/>
          </a:prstGeom>
        </p:spPr>
      </p:pic>
    </p:spTree>
    <p:extLst>
      <p:ext uri="{BB962C8B-B14F-4D97-AF65-F5344CB8AC3E}">
        <p14:creationId xmlns:p14="http://schemas.microsoft.com/office/powerpoint/2010/main" val="36846508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8" name="Text Placeholder 7"/>
          <p:cNvSpPr>
            <a:spLocks noGrp="1"/>
          </p:cNvSpPr>
          <p:nvPr>
            <p:ph type="body" sz="quarter" idx="13" hasCustomPrompt="1"/>
          </p:nvPr>
        </p:nvSpPr>
        <p:spPr>
          <a:xfrm>
            <a:off x="415544" y="762000"/>
            <a:ext cx="5689600" cy="304800"/>
          </a:xfrm>
          <a:prstGeom prst="rect">
            <a:avLst/>
          </a:prstGeom>
        </p:spPr>
        <p:txBody>
          <a:bodyPr anchor="ctr"/>
          <a:lstStyle>
            <a:lvl1pPr marL="0" indent="0" algn="l">
              <a:buNone/>
              <a:defRPr sz="1600" cap="all" baseline="0">
                <a:solidFill>
                  <a:srgbClr val="595959"/>
                </a:solidFill>
                <a:latin typeface="Calibri Light" panose="020F0302020204030204" pitchFamily="34" charset="0"/>
              </a:defRPr>
            </a:lvl1pPr>
          </a:lstStyle>
          <a:p>
            <a:pPr lvl="0"/>
            <a:r>
              <a:rPr lang="en-US" dirty="0"/>
              <a:t>THIS IS EXAMPLE TEXT</a:t>
            </a:r>
          </a:p>
        </p:txBody>
      </p:sp>
      <p:sp>
        <p:nvSpPr>
          <p:cNvPr id="13" name="Text Placeholder 12"/>
          <p:cNvSpPr>
            <a:spLocks noGrp="1"/>
          </p:cNvSpPr>
          <p:nvPr>
            <p:ph type="body" sz="quarter" idx="14" hasCustomPrompt="1"/>
          </p:nvPr>
        </p:nvSpPr>
        <p:spPr>
          <a:xfrm>
            <a:off x="415544" y="274638"/>
            <a:ext cx="11370056" cy="487362"/>
          </a:xfrm>
          <a:prstGeom prst="rect">
            <a:avLst/>
          </a:prstGeom>
        </p:spPr>
        <p:txBody>
          <a:bodyPr anchor="ctr"/>
          <a:lstStyle>
            <a:lvl1pPr marL="0" indent="0" algn="l">
              <a:buNone/>
              <a:defRPr sz="3200">
                <a:solidFill>
                  <a:srgbClr val="595959"/>
                </a:solidFill>
                <a:latin typeface="Calibri Light" pitchFamily="34" charset="0"/>
              </a:defRPr>
            </a:lvl1pPr>
          </a:lstStyle>
          <a:p>
            <a:pPr lvl="0"/>
            <a:r>
              <a:rPr lang="en-US" dirty="0"/>
              <a:t>CLICK TO EDIT MASTER TITLE STYLE</a:t>
            </a:r>
          </a:p>
        </p:txBody>
      </p:sp>
      <p:sp>
        <p:nvSpPr>
          <p:cNvPr id="3" name="Date Placeholder 2"/>
          <p:cNvSpPr>
            <a:spLocks noGrp="1"/>
          </p:cNvSpPr>
          <p:nvPr>
            <p:ph type="dt" sz="half" idx="15"/>
          </p:nvPr>
        </p:nvSpPr>
        <p:spPr/>
        <p:txBody>
          <a:bodyPr/>
          <a:lstStyle/>
          <a:p>
            <a:r>
              <a:rPr lang="en-US" dirty="0"/>
              <a:t>www.domainname.com</a:t>
            </a:r>
          </a:p>
        </p:txBody>
      </p:sp>
      <p:sp>
        <p:nvSpPr>
          <p:cNvPr id="4" name="Footer Placeholder 3"/>
          <p:cNvSpPr>
            <a:spLocks noGrp="1"/>
          </p:cNvSpPr>
          <p:nvPr>
            <p:ph type="ftr" sz="quarter" idx="16"/>
          </p:nvPr>
        </p:nvSpPr>
        <p:spPr/>
        <p:txBody>
          <a:bodyPr/>
          <a:lstStyle/>
          <a:p>
            <a:r>
              <a:rPr lang="en-US" dirty="0"/>
              <a:t>Logo Company</a:t>
            </a:r>
          </a:p>
        </p:txBody>
      </p:sp>
      <p:sp>
        <p:nvSpPr>
          <p:cNvPr id="7" name="Slide Number Placeholder 6"/>
          <p:cNvSpPr>
            <a:spLocks noGrp="1"/>
          </p:cNvSpPr>
          <p:nvPr>
            <p:ph type="sldNum" sz="quarter" idx="17"/>
          </p:nvPr>
        </p:nvSpPr>
        <p:spPr/>
        <p:txBody>
          <a:bodyPr/>
          <a:lstStyle/>
          <a:p>
            <a:fld id="{3101D46F-57A9-43DB-8B55-C38BE2226748}" type="slidenum">
              <a:rPr lang="en-US" smtClean="0"/>
              <a:pPr/>
              <a:t>‹#›</a:t>
            </a:fld>
            <a:endParaRPr lang="en-US" dirty="0"/>
          </a:p>
        </p:txBody>
      </p:sp>
    </p:spTree>
    <p:custDataLst>
      <p:tags r:id="rId1"/>
    </p:custDataLst>
    <p:extLst>
      <p:ext uri="{BB962C8B-B14F-4D97-AF65-F5344CB8AC3E}">
        <p14:creationId xmlns:p14="http://schemas.microsoft.com/office/powerpoint/2010/main" val="363566433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defRPr sz="800" b="1" i="1">
                <a:solidFill>
                  <a:srgbClr val="7F7F7F"/>
                </a:solidFill>
                <a:latin typeface="Arial"/>
                <a:cs typeface="Arial"/>
              </a:defRPr>
            </a:lvl1pPr>
          </a:lstStyle>
          <a:p>
            <a:pPr marL="12700">
              <a:lnSpc>
                <a:spcPct val="100000"/>
              </a:lnSpc>
            </a:pPr>
            <a:r>
              <a:rPr dirty="0"/>
              <a:t>w</a:t>
            </a:r>
            <a:r>
              <a:rPr spc="-5" dirty="0"/>
              <a:t>w</a:t>
            </a:r>
            <a:r>
              <a:rPr dirty="0"/>
              <a:t>w.g</a:t>
            </a:r>
            <a:r>
              <a:rPr spc="-10" dirty="0"/>
              <a:t>l</a:t>
            </a:r>
            <a:r>
              <a:rPr dirty="0"/>
              <a:t>obs</a:t>
            </a:r>
            <a:r>
              <a:rPr spc="-10" dirty="0"/>
              <a:t>y</a:t>
            </a:r>
            <a:r>
              <a:rPr dirty="0"/>
              <a:t>n</a:t>
            </a:r>
            <a:r>
              <a:rPr spc="-20" dirty="0"/>
              <a:t>f</a:t>
            </a:r>
            <a:r>
              <a:rPr dirty="0"/>
              <a:t>in</a:t>
            </a:r>
            <a:r>
              <a:rPr spc="5" dirty="0"/>
              <a:t>i</a:t>
            </a:r>
            <a:r>
              <a:rPr spc="-20" dirty="0"/>
              <a:t>s</a:t>
            </a:r>
            <a:r>
              <a:rPr dirty="0"/>
              <a:t>h</a:t>
            </a:r>
            <a:r>
              <a:rPr spc="5" dirty="0"/>
              <a:t>i</a:t>
            </a:r>
            <a:r>
              <a:rPr spc="-15" dirty="0"/>
              <a:t>n</a:t>
            </a:r>
            <a:r>
              <a:rPr dirty="0"/>
              <a:t>gs</a:t>
            </a:r>
            <a:r>
              <a:rPr spc="-10" dirty="0"/>
              <a:t>c</a:t>
            </a:r>
            <a:r>
              <a:rPr dirty="0"/>
              <a:t>hoo</a:t>
            </a:r>
            <a:r>
              <a:rPr spc="-5" dirty="0"/>
              <a:t>l</a:t>
            </a:r>
            <a:r>
              <a:rPr dirty="0"/>
              <a:t>.</a:t>
            </a:r>
            <a:r>
              <a:rPr spc="-5" dirty="0"/>
              <a:t>c</a:t>
            </a:r>
            <a:r>
              <a:rPr spc="-15" dirty="0"/>
              <a:t>o</a:t>
            </a:r>
            <a:r>
              <a:rPr dirty="0"/>
              <a:t>m</a:t>
            </a: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pPr/>
              <a:t>2/26/2023</a:t>
            </a:fld>
            <a:endParaRPr lang="en-US"/>
          </a:p>
        </p:txBody>
      </p:sp>
      <p:sp>
        <p:nvSpPr>
          <p:cNvPr id="4" name="Holder 4"/>
          <p:cNvSpPr>
            <a:spLocks noGrp="1"/>
          </p:cNvSpPr>
          <p:nvPr>
            <p:ph type="sldNum" sz="quarter" idx="7"/>
          </p:nvPr>
        </p:nvSpPr>
        <p:spPr/>
        <p:txBody>
          <a:bodyPr lIns="0" tIns="0" rIns="0" bIns="0"/>
          <a:lstStyle>
            <a:lvl1pPr>
              <a:defRPr sz="900" b="0" i="0">
                <a:solidFill>
                  <a:schemeClr val="bg1"/>
                </a:solidFill>
                <a:latin typeface="Calibri"/>
                <a:cs typeface="Calibri"/>
              </a:defRPr>
            </a:lvl1pPr>
          </a:lstStyle>
          <a:p>
            <a:pPr marL="25400">
              <a:lnSpc>
                <a:spcPct val="100000"/>
              </a:lnSpc>
            </a:pPr>
            <a:fld id="{81D60167-4931-47E6-BA6A-407CBD079E47}" type="slidenum">
              <a:rPr spc="-5" dirty="0"/>
              <a:pPr marL="25400">
                <a:lnSpc>
                  <a:spcPct val="100000"/>
                </a:lnSpc>
              </a:pPr>
              <a:t>‹#›</a:t>
            </a:fld>
            <a:endParaRPr spc="-5"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4996DFC0-84C1-468E-A979-258DA9860E61}" type="datetimeFigureOut">
              <a:rPr lang="en-GB" smtClean="0"/>
              <a:pPr/>
              <a:t>26/02/2023</a:t>
            </a:fld>
            <a:endParaRPr lang="en-GB" dirty="0"/>
          </a:p>
        </p:txBody>
      </p:sp>
      <p:sp>
        <p:nvSpPr>
          <p:cNvPr id="5" name="Footer Placeholder 4"/>
          <p:cNvSpPr>
            <a:spLocks noGrp="1"/>
          </p:cNvSpPr>
          <p:nvPr>
            <p:ph type="ftr" sz="quarter" idx="11"/>
          </p:nvPr>
        </p:nvSpPr>
        <p:spPr/>
        <p:txBody>
          <a:bodyPr/>
          <a:lstStyle/>
          <a:p>
            <a:endParaRPr lang="en-GB" dirty="0"/>
          </a:p>
        </p:txBody>
      </p:sp>
      <p:sp>
        <p:nvSpPr>
          <p:cNvPr id="6" name="Slide Number Placeholder 5"/>
          <p:cNvSpPr>
            <a:spLocks noGrp="1"/>
          </p:cNvSpPr>
          <p:nvPr>
            <p:ph type="sldNum" sz="quarter" idx="12"/>
          </p:nvPr>
        </p:nvSpPr>
        <p:spPr/>
        <p:txBody>
          <a:bodyPr/>
          <a:lstStyle/>
          <a:p>
            <a:fld id="{47ACDA08-15DA-4D7E-9380-5C57529F2D13}" type="slidenum">
              <a:rPr lang="en-GB" smtClean="0"/>
              <a:pPr/>
              <a:t>‹#›</a:t>
            </a:fld>
            <a:endParaRPr lang="en-GB" dirty="0"/>
          </a:p>
        </p:txBody>
      </p:sp>
    </p:spTree>
    <p:extLst>
      <p:ext uri="{BB962C8B-B14F-4D97-AF65-F5344CB8AC3E}">
        <p14:creationId xmlns:p14="http://schemas.microsoft.com/office/powerpoint/2010/main" val="20815144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12" name="TextBox 11"/>
          <p:cNvSpPr txBox="1"/>
          <p:nvPr userDrawn="1"/>
        </p:nvSpPr>
        <p:spPr>
          <a:xfrm>
            <a:off x="5843972" y="6434922"/>
            <a:ext cx="504056" cy="338554"/>
          </a:xfrm>
          <a:prstGeom prst="rect">
            <a:avLst/>
          </a:prstGeom>
          <a:noFill/>
        </p:spPr>
        <p:txBody>
          <a:bodyPr wrap="square" rtlCol="0">
            <a:spAutoFit/>
          </a:bodyPr>
          <a:lstStyle/>
          <a:p>
            <a:fld id="{209721C1-BDEE-49CB-AFFA-913CEF742F0A}" type="slidenum">
              <a:rPr lang="en-US" sz="1600" b="1" i="1" smtClean="0">
                <a:solidFill>
                  <a:schemeClr val="bg1"/>
                </a:solidFill>
              </a:rPr>
              <a:pPr/>
              <a:t>‹#›</a:t>
            </a:fld>
            <a:endParaRPr lang="en-IN" sz="1600" b="1" i="1" dirty="0">
              <a:solidFill>
                <a:schemeClr val="bg1"/>
              </a:solidFill>
            </a:endParaRPr>
          </a:p>
        </p:txBody>
      </p:sp>
      <p:pic>
        <p:nvPicPr>
          <p:cNvPr id="9" name="Picture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252" y="6344290"/>
            <a:ext cx="1380061" cy="513710"/>
          </a:xfrm>
          <a:prstGeom prst="rect">
            <a:avLst/>
          </a:prstGeom>
        </p:spPr>
      </p:pic>
    </p:spTree>
    <p:extLst>
      <p:ext uri="{BB962C8B-B14F-4D97-AF65-F5344CB8AC3E}">
        <p14:creationId xmlns:p14="http://schemas.microsoft.com/office/powerpoint/2010/main" val="4149887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5" name="Date Placeholder 4"/>
          <p:cNvSpPr>
            <a:spLocks noGrp="1"/>
          </p:cNvSpPr>
          <p:nvPr>
            <p:ph type="dt" sz="half" idx="10"/>
          </p:nvPr>
        </p:nvSpPr>
        <p:spPr/>
        <p:txBody>
          <a:bodyPr/>
          <a:lstStyle/>
          <a:p>
            <a:fld id="{4996DFC0-84C1-468E-A979-258DA9860E61}" type="datetimeFigureOut">
              <a:rPr lang="en-GB" smtClean="0"/>
              <a:pPr/>
              <a:t>26/02/2023</a:t>
            </a:fld>
            <a:endParaRPr lang="en-GB" dirty="0"/>
          </a:p>
        </p:txBody>
      </p:sp>
      <p:sp>
        <p:nvSpPr>
          <p:cNvPr id="6" name="Footer Placeholder 5"/>
          <p:cNvSpPr>
            <a:spLocks noGrp="1"/>
          </p:cNvSpPr>
          <p:nvPr>
            <p:ph type="ftr" sz="quarter" idx="11"/>
          </p:nvPr>
        </p:nvSpPr>
        <p:spPr/>
        <p:txBody>
          <a:bodyPr/>
          <a:lstStyle/>
          <a:p>
            <a:endParaRPr lang="en-GB" dirty="0"/>
          </a:p>
        </p:txBody>
      </p:sp>
      <p:sp>
        <p:nvSpPr>
          <p:cNvPr id="7" name="Slide Number Placeholder 6"/>
          <p:cNvSpPr>
            <a:spLocks noGrp="1"/>
          </p:cNvSpPr>
          <p:nvPr>
            <p:ph type="sldNum" sz="quarter" idx="12"/>
          </p:nvPr>
        </p:nvSpPr>
        <p:spPr/>
        <p:txBody>
          <a:bodyPr/>
          <a:lstStyle/>
          <a:p>
            <a:fld id="{47ACDA08-15DA-4D7E-9380-5C57529F2D13}" type="slidenum">
              <a:rPr lang="en-GB" smtClean="0"/>
              <a:pPr/>
              <a:t>‹#›</a:t>
            </a:fld>
            <a:endParaRPr lang="en-GB" dirty="0"/>
          </a:p>
        </p:txBody>
      </p:sp>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3252" y="6344290"/>
            <a:ext cx="1380061" cy="513710"/>
          </a:xfrm>
          <a:prstGeom prst="rect">
            <a:avLst/>
          </a:prstGeom>
        </p:spPr>
      </p:pic>
    </p:spTree>
    <p:extLst>
      <p:ext uri="{BB962C8B-B14F-4D97-AF65-F5344CB8AC3E}">
        <p14:creationId xmlns:p14="http://schemas.microsoft.com/office/powerpoint/2010/main" val="28305898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image" Target="../media/image1.jpeg"/><Relationship Id="rId3" Type="http://schemas.openxmlformats.org/officeDocument/2006/relationships/slideLayout" Target="../slideLayouts/slideLayout9.xml"/><Relationship Id="rId7"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996DFC0-84C1-468E-A979-258DA9860E61}" type="datetimeFigureOut">
              <a:rPr lang="en-GB" smtClean="0"/>
              <a:pPr/>
              <a:t>26/02/2023</a:t>
            </a:fld>
            <a:endParaRPr lang="en-GB"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ACDA08-15DA-4D7E-9380-5C57529F2D13}" type="slidenum">
              <a:rPr lang="en-GB" smtClean="0"/>
              <a:pPr/>
              <a:t>‹#›</a:t>
            </a:fld>
            <a:endParaRPr lang="en-GB" dirty="0"/>
          </a:p>
        </p:txBody>
      </p:sp>
      <p:pic>
        <p:nvPicPr>
          <p:cNvPr id="8" name="Picture 7"/>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13252" y="6344290"/>
            <a:ext cx="1380061" cy="513710"/>
          </a:xfrm>
          <a:prstGeom prst="rect">
            <a:avLst/>
          </a:prstGeom>
        </p:spPr>
      </p:pic>
      <p:sp>
        <p:nvSpPr>
          <p:cNvPr id="9" name="TextBox 8"/>
          <p:cNvSpPr txBox="1"/>
          <p:nvPr userDrawn="1"/>
        </p:nvSpPr>
        <p:spPr>
          <a:xfrm>
            <a:off x="5843972" y="6434922"/>
            <a:ext cx="504056" cy="338554"/>
          </a:xfrm>
          <a:prstGeom prst="rect">
            <a:avLst/>
          </a:prstGeom>
          <a:noFill/>
        </p:spPr>
        <p:txBody>
          <a:bodyPr wrap="square" rtlCol="0">
            <a:spAutoFit/>
          </a:bodyPr>
          <a:lstStyle/>
          <a:p>
            <a:fld id="{209721C1-BDEE-49CB-AFFA-913CEF742F0A}" type="slidenum">
              <a:rPr lang="en-US" sz="1600" b="1" i="1" smtClean="0">
                <a:solidFill>
                  <a:schemeClr val="bg1"/>
                </a:solidFill>
              </a:rPr>
              <a:pPr/>
              <a:t>‹#›</a:t>
            </a:fld>
            <a:endParaRPr lang="en-IN" sz="1600" b="1" i="1" dirty="0">
              <a:solidFill>
                <a:schemeClr val="bg1"/>
              </a:solidFill>
            </a:endParaRPr>
          </a:p>
        </p:txBody>
      </p:sp>
    </p:spTree>
    <p:extLst>
      <p:ext uri="{BB962C8B-B14F-4D97-AF65-F5344CB8AC3E}">
        <p14:creationId xmlns:p14="http://schemas.microsoft.com/office/powerpoint/2010/main" val="35323094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60" r:id="rId5"/>
    <p:sldLayoutId id="2147483661"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8">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996DFC0-84C1-468E-A979-258DA9860E61}" type="datetimeFigureOut">
              <a:rPr lang="en-GB" smtClean="0"/>
              <a:pPr/>
              <a:t>26/02/2023</a:t>
            </a:fld>
            <a:endParaRPr lang="en-GB"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7ACDA08-15DA-4D7E-9380-5C57529F2D13}" type="slidenum">
              <a:rPr lang="en-GB" smtClean="0"/>
              <a:pPr/>
              <a:t>‹#›</a:t>
            </a:fld>
            <a:endParaRPr lang="en-GB" dirty="0"/>
          </a:p>
        </p:txBody>
      </p:sp>
    </p:spTree>
    <p:extLst>
      <p:ext uri="{BB962C8B-B14F-4D97-AF65-F5344CB8AC3E}">
        <p14:creationId xmlns:p14="http://schemas.microsoft.com/office/powerpoint/2010/main" val="3532309442"/>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Layout" Target="../slideLayouts/slideLayout5.xml"/><Relationship Id="rId1" Type="http://schemas.openxmlformats.org/officeDocument/2006/relationships/themeOverride" Target="../theme/themeOverride1.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object 7"/>
          <p:cNvSpPr/>
          <p:nvPr/>
        </p:nvSpPr>
        <p:spPr>
          <a:xfrm>
            <a:off x="1424199" y="2820172"/>
            <a:ext cx="9355055" cy="0"/>
          </a:xfrm>
          <a:custGeom>
            <a:avLst/>
            <a:gdLst/>
            <a:ahLst/>
            <a:cxnLst/>
            <a:rect l="l" t="t" r="r" b="b"/>
            <a:pathLst>
              <a:path w="5798184">
                <a:moveTo>
                  <a:pt x="0" y="0"/>
                </a:moveTo>
                <a:lnTo>
                  <a:pt x="5798179" y="0"/>
                </a:lnTo>
              </a:path>
            </a:pathLst>
          </a:custGeom>
          <a:ln w="13461">
            <a:solidFill>
              <a:srgbClr val="4F80BC"/>
            </a:solidFill>
          </a:ln>
        </p:spPr>
        <p:txBody>
          <a:bodyPr wrap="square" lIns="0" tIns="0" rIns="0" bIns="0" rtlCol="0"/>
          <a:lstStyle/>
          <a:p>
            <a:endParaRPr/>
          </a:p>
        </p:txBody>
      </p:sp>
      <p:sp>
        <p:nvSpPr>
          <p:cNvPr id="12" name="TextBox 11"/>
          <p:cNvSpPr txBox="1"/>
          <p:nvPr/>
        </p:nvSpPr>
        <p:spPr>
          <a:xfrm>
            <a:off x="1879561" y="1619842"/>
            <a:ext cx="8283930" cy="1200329"/>
          </a:xfrm>
          <a:prstGeom prst="rect">
            <a:avLst/>
          </a:prstGeom>
          <a:noFill/>
        </p:spPr>
        <p:txBody>
          <a:bodyPr wrap="square" rtlCol="0">
            <a:spAutoFit/>
          </a:bodyPr>
          <a:lstStyle/>
          <a:p>
            <a:pPr algn="ctr"/>
            <a:r>
              <a:rPr lang="en-US" sz="3600" b="1" dirty="0">
                <a:solidFill>
                  <a:srgbClr val="002060"/>
                </a:solidFill>
              </a:rPr>
              <a:t>Medical Insurance Cost Prediction using Machine Learning with Python</a:t>
            </a:r>
          </a:p>
        </p:txBody>
      </p:sp>
      <p:sp>
        <p:nvSpPr>
          <p:cNvPr id="15" name="TextBox 14"/>
          <p:cNvSpPr txBox="1"/>
          <p:nvPr/>
        </p:nvSpPr>
        <p:spPr>
          <a:xfrm>
            <a:off x="4493172" y="4256690"/>
            <a:ext cx="7252138" cy="1785104"/>
          </a:xfrm>
          <a:prstGeom prst="rect">
            <a:avLst/>
          </a:prstGeom>
          <a:noFill/>
        </p:spPr>
        <p:txBody>
          <a:bodyPr wrap="square" rtlCol="0">
            <a:spAutoFit/>
          </a:bodyPr>
          <a:lstStyle/>
          <a:p>
            <a:pPr marL="12700" indent="2203450" algn="r"/>
            <a:r>
              <a:rPr lang="en-US" b="1" i="1" dirty="0">
                <a:solidFill>
                  <a:srgbClr val="4F80BC"/>
                </a:solidFill>
                <a:cs typeface="Calibri"/>
              </a:rPr>
              <a:t>G</a:t>
            </a:r>
            <a:r>
              <a:rPr lang="en-US" b="1" i="1" spc="-5" dirty="0">
                <a:solidFill>
                  <a:srgbClr val="4F80BC"/>
                </a:solidFill>
                <a:cs typeface="Calibri"/>
              </a:rPr>
              <a:t>r</a:t>
            </a:r>
            <a:r>
              <a:rPr lang="en-US" b="1" i="1" spc="-10" dirty="0">
                <a:solidFill>
                  <a:srgbClr val="4F80BC"/>
                </a:solidFill>
                <a:cs typeface="Calibri"/>
              </a:rPr>
              <a:t>o</a:t>
            </a:r>
            <a:r>
              <a:rPr lang="en-US" b="1" i="1" spc="5" dirty="0">
                <a:solidFill>
                  <a:srgbClr val="4F80BC"/>
                </a:solidFill>
                <a:cs typeface="Calibri"/>
              </a:rPr>
              <a:t>u</a:t>
            </a:r>
            <a:r>
              <a:rPr lang="en-US" b="1" i="1" dirty="0">
                <a:solidFill>
                  <a:srgbClr val="4F80BC"/>
                </a:solidFill>
                <a:cs typeface="Calibri"/>
              </a:rPr>
              <a:t>p</a:t>
            </a:r>
            <a:r>
              <a:rPr lang="en-US" b="1" i="1" spc="-30" dirty="0">
                <a:solidFill>
                  <a:srgbClr val="4F80BC"/>
                </a:solidFill>
                <a:cs typeface="Times New Roman"/>
              </a:rPr>
              <a:t> </a:t>
            </a:r>
            <a:r>
              <a:rPr lang="en-US" b="1" i="1" spc="-5" dirty="0">
                <a:solidFill>
                  <a:srgbClr val="4F80BC"/>
                </a:solidFill>
                <a:cs typeface="Calibri"/>
              </a:rPr>
              <a:t>Mem</a:t>
            </a:r>
            <a:r>
              <a:rPr lang="en-US" b="1" i="1" dirty="0">
                <a:solidFill>
                  <a:srgbClr val="4F80BC"/>
                </a:solidFill>
                <a:cs typeface="Calibri"/>
              </a:rPr>
              <a:t>b</a:t>
            </a:r>
            <a:r>
              <a:rPr lang="en-US" b="1" i="1" spc="-5" dirty="0">
                <a:solidFill>
                  <a:srgbClr val="4F80BC"/>
                </a:solidFill>
                <a:cs typeface="Calibri"/>
              </a:rPr>
              <a:t>e</a:t>
            </a:r>
            <a:r>
              <a:rPr lang="en-US" b="1" i="1" spc="-10" dirty="0">
                <a:solidFill>
                  <a:srgbClr val="4F80BC"/>
                </a:solidFill>
                <a:cs typeface="Calibri"/>
              </a:rPr>
              <a:t>r</a:t>
            </a:r>
            <a:r>
              <a:rPr lang="en-US" b="1" i="1" dirty="0">
                <a:solidFill>
                  <a:srgbClr val="4F80BC"/>
                </a:solidFill>
                <a:cs typeface="Calibri"/>
              </a:rPr>
              <a:t>s:</a:t>
            </a:r>
          </a:p>
          <a:p>
            <a:pPr marL="12700" indent="2203450" algn="r"/>
            <a:endParaRPr lang="en-US" sz="1100" b="1" dirty="0">
              <a:cs typeface="Calibri"/>
            </a:endParaRPr>
          </a:p>
          <a:p>
            <a:pPr marR="10160" algn="r"/>
            <a:r>
              <a:rPr lang="en-US" sz="1600" b="1" spc="25" dirty="0">
                <a:cs typeface="Calibri"/>
              </a:rPr>
              <a:t>N</a:t>
            </a:r>
            <a:r>
              <a:rPr lang="en-US" sz="1600" b="1" dirty="0">
                <a:cs typeface="Calibri"/>
              </a:rPr>
              <a:t>A</a:t>
            </a:r>
            <a:r>
              <a:rPr lang="en-US" sz="1600" b="1" spc="25" dirty="0">
                <a:cs typeface="Calibri"/>
              </a:rPr>
              <a:t>ME</a:t>
            </a:r>
            <a:r>
              <a:rPr lang="en-US" sz="1600" b="1" dirty="0">
                <a:cs typeface="Calibri"/>
              </a:rPr>
              <a:t>,</a:t>
            </a:r>
            <a:r>
              <a:rPr lang="en-US" sz="1600" b="1" spc="-20" dirty="0">
                <a:cs typeface="Times New Roman"/>
              </a:rPr>
              <a:t> </a:t>
            </a:r>
            <a:r>
              <a:rPr lang="en-US" sz="1600" b="1" spc="15" dirty="0">
                <a:cs typeface="Calibri"/>
              </a:rPr>
              <a:t>C</a:t>
            </a:r>
            <a:r>
              <a:rPr lang="en-US" sz="1600" b="1" spc="25" dirty="0">
                <a:cs typeface="Calibri"/>
              </a:rPr>
              <a:t>O</a:t>
            </a:r>
            <a:r>
              <a:rPr lang="en-US" sz="1600" b="1" spc="20" dirty="0">
                <a:cs typeface="Calibri"/>
              </a:rPr>
              <a:t>LLE</a:t>
            </a:r>
            <a:r>
              <a:rPr lang="en-US" sz="1600" b="1" spc="10" dirty="0">
                <a:cs typeface="Calibri"/>
              </a:rPr>
              <a:t>G</a:t>
            </a:r>
            <a:r>
              <a:rPr lang="en-US" sz="1600" b="1" spc="-5" dirty="0">
                <a:cs typeface="Calibri"/>
              </a:rPr>
              <a:t>E</a:t>
            </a:r>
            <a:r>
              <a:rPr lang="en-US" sz="1600" b="1" spc="35" dirty="0">
                <a:cs typeface="Times New Roman"/>
              </a:rPr>
              <a:t> </a:t>
            </a:r>
            <a:r>
              <a:rPr lang="en-US" sz="1600" b="1" spc="25" dirty="0">
                <a:cs typeface="Calibri"/>
              </a:rPr>
              <a:t>N</a:t>
            </a:r>
            <a:r>
              <a:rPr lang="en-US" sz="1600" b="1" dirty="0">
                <a:cs typeface="Calibri"/>
              </a:rPr>
              <a:t>A</a:t>
            </a:r>
            <a:r>
              <a:rPr lang="en-US" sz="1600" b="1" spc="25" dirty="0">
                <a:cs typeface="Calibri"/>
              </a:rPr>
              <a:t>M</a:t>
            </a:r>
            <a:r>
              <a:rPr lang="en-US" sz="1600" b="1" spc="5" dirty="0">
                <a:cs typeface="Calibri"/>
              </a:rPr>
              <a:t>E</a:t>
            </a:r>
            <a:r>
              <a:rPr lang="en-US" sz="1600" b="1" dirty="0">
                <a:cs typeface="Calibri"/>
              </a:rPr>
              <a:t>,</a:t>
            </a:r>
            <a:r>
              <a:rPr lang="en-US" sz="1600" b="1" spc="-20" dirty="0">
                <a:cs typeface="Times New Roman"/>
              </a:rPr>
              <a:t> </a:t>
            </a:r>
            <a:r>
              <a:rPr lang="en-US" sz="1600" b="1" spc="20" dirty="0">
                <a:cs typeface="Calibri"/>
              </a:rPr>
              <a:t>U</a:t>
            </a:r>
            <a:r>
              <a:rPr lang="en-US" sz="1600" b="1" dirty="0">
                <a:cs typeface="Calibri"/>
              </a:rPr>
              <a:t>N</a:t>
            </a:r>
            <a:r>
              <a:rPr lang="en-US" sz="1600" b="1" spc="10" dirty="0">
                <a:cs typeface="Calibri"/>
              </a:rPr>
              <a:t>I</a:t>
            </a:r>
            <a:r>
              <a:rPr lang="en-US" sz="1600" b="1" spc="15" dirty="0">
                <a:cs typeface="Calibri"/>
              </a:rPr>
              <a:t>V</a:t>
            </a:r>
            <a:r>
              <a:rPr lang="en-US" sz="1600" b="1" spc="20" dirty="0">
                <a:cs typeface="Calibri"/>
              </a:rPr>
              <a:t>E</a:t>
            </a:r>
            <a:r>
              <a:rPr lang="en-US" sz="1600" b="1" spc="10" dirty="0">
                <a:cs typeface="Calibri"/>
              </a:rPr>
              <a:t>R</a:t>
            </a:r>
            <a:r>
              <a:rPr lang="en-US" sz="1600" b="1" spc="5" dirty="0">
                <a:cs typeface="Calibri"/>
              </a:rPr>
              <a:t>S</a:t>
            </a:r>
            <a:r>
              <a:rPr lang="en-US" sz="1600" b="1" spc="10" dirty="0">
                <a:cs typeface="Calibri"/>
              </a:rPr>
              <a:t>I</a:t>
            </a:r>
            <a:r>
              <a:rPr lang="en-US" sz="1600" b="1" spc="20" dirty="0">
                <a:cs typeface="Calibri"/>
              </a:rPr>
              <a:t>T</a:t>
            </a:r>
            <a:r>
              <a:rPr lang="en-US" sz="1600" b="1" spc="-5" dirty="0">
                <a:cs typeface="Calibri"/>
              </a:rPr>
              <a:t>Y</a:t>
            </a:r>
            <a:r>
              <a:rPr lang="en-US" sz="1600" b="1" spc="35" dirty="0">
                <a:cs typeface="Times New Roman"/>
              </a:rPr>
              <a:t> </a:t>
            </a:r>
            <a:r>
              <a:rPr lang="en-US" sz="1600" b="1" spc="25" dirty="0">
                <a:cs typeface="Calibri"/>
              </a:rPr>
              <a:t>ROLL</a:t>
            </a:r>
            <a:r>
              <a:rPr lang="en-US" sz="1600" b="1" spc="30" dirty="0">
                <a:cs typeface="Times New Roman"/>
              </a:rPr>
              <a:t> </a:t>
            </a:r>
            <a:r>
              <a:rPr lang="en-US" sz="1600" b="1" spc="25" dirty="0">
                <a:cs typeface="Calibri"/>
              </a:rPr>
              <a:t>N</a:t>
            </a:r>
            <a:r>
              <a:rPr lang="en-US" sz="1600" b="1" spc="5" dirty="0">
                <a:cs typeface="Calibri"/>
              </a:rPr>
              <a:t>U</a:t>
            </a:r>
            <a:r>
              <a:rPr lang="en-US" sz="1600" b="1" spc="25" dirty="0">
                <a:cs typeface="Calibri"/>
              </a:rPr>
              <a:t>M</a:t>
            </a:r>
            <a:r>
              <a:rPr lang="en-US" sz="1600" b="1" spc="10" dirty="0">
                <a:cs typeface="Calibri"/>
              </a:rPr>
              <a:t>B</a:t>
            </a:r>
            <a:r>
              <a:rPr lang="en-US" sz="1600" b="1" spc="20" dirty="0">
                <a:cs typeface="Calibri"/>
              </a:rPr>
              <a:t>E</a:t>
            </a:r>
            <a:r>
              <a:rPr lang="en-US" sz="1600" b="1" spc="-5" dirty="0">
                <a:cs typeface="Calibri"/>
              </a:rPr>
              <a:t>R</a:t>
            </a:r>
            <a:r>
              <a:rPr lang="en-US" sz="1600" b="1" spc="-5" dirty="0">
                <a:cs typeface="Times New Roman"/>
              </a:rPr>
              <a:t> </a:t>
            </a:r>
          </a:p>
          <a:p>
            <a:pPr marR="10160" algn="r"/>
            <a:r>
              <a:rPr lang="en-US" sz="1600" b="1" spc="25" dirty="0">
                <a:cs typeface="Calibri"/>
              </a:rPr>
              <a:t>N</a:t>
            </a:r>
            <a:r>
              <a:rPr lang="en-US" sz="1600" b="1" dirty="0">
                <a:cs typeface="Calibri"/>
              </a:rPr>
              <a:t>A</a:t>
            </a:r>
            <a:r>
              <a:rPr lang="en-US" sz="1600" b="1" spc="25" dirty="0">
                <a:cs typeface="Calibri"/>
              </a:rPr>
              <a:t>ME</a:t>
            </a:r>
            <a:r>
              <a:rPr lang="en-US" sz="1600" b="1" dirty="0">
                <a:cs typeface="Calibri"/>
              </a:rPr>
              <a:t>,</a:t>
            </a:r>
            <a:r>
              <a:rPr lang="en-US" sz="1600" b="1" spc="-20" dirty="0">
                <a:cs typeface="Times New Roman"/>
              </a:rPr>
              <a:t> </a:t>
            </a:r>
            <a:r>
              <a:rPr lang="en-US" sz="1600" b="1" spc="15" dirty="0">
                <a:cs typeface="Calibri"/>
              </a:rPr>
              <a:t>C</a:t>
            </a:r>
            <a:r>
              <a:rPr lang="en-US" sz="1600" b="1" spc="25" dirty="0">
                <a:cs typeface="Calibri"/>
              </a:rPr>
              <a:t>O</a:t>
            </a:r>
            <a:r>
              <a:rPr lang="en-US" sz="1600" b="1" spc="20" dirty="0">
                <a:cs typeface="Calibri"/>
              </a:rPr>
              <a:t>LLE</a:t>
            </a:r>
            <a:r>
              <a:rPr lang="en-US" sz="1600" b="1" spc="10" dirty="0">
                <a:cs typeface="Calibri"/>
              </a:rPr>
              <a:t>G</a:t>
            </a:r>
            <a:r>
              <a:rPr lang="en-US" sz="1600" b="1" spc="-5" dirty="0">
                <a:cs typeface="Calibri"/>
              </a:rPr>
              <a:t>E</a:t>
            </a:r>
            <a:r>
              <a:rPr lang="en-US" sz="1600" b="1" spc="35" dirty="0">
                <a:cs typeface="Times New Roman"/>
              </a:rPr>
              <a:t> </a:t>
            </a:r>
            <a:r>
              <a:rPr lang="en-US" sz="1600" b="1" spc="25" dirty="0">
                <a:cs typeface="Calibri"/>
              </a:rPr>
              <a:t>N</a:t>
            </a:r>
            <a:r>
              <a:rPr lang="en-US" sz="1600" b="1" dirty="0">
                <a:cs typeface="Calibri"/>
              </a:rPr>
              <a:t>A</a:t>
            </a:r>
            <a:r>
              <a:rPr lang="en-US" sz="1600" b="1" spc="25" dirty="0">
                <a:cs typeface="Calibri"/>
              </a:rPr>
              <a:t>M</a:t>
            </a:r>
            <a:r>
              <a:rPr lang="en-US" sz="1600" b="1" spc="5" dirty="0">
                <a:cs typeface="Calibri"/>
              </a:rPr>
              <a:t>E</a:t>
            </a:r>
            <a:r>
              <a:rPr lang="en-US" sz="1600" b="1" dirty="0">
                <a:cs typeface="Calibri"/>
              </a:rPr>
              <a:t>,</a:t>
            </a:r>
            <a:r>
              <a:rPr lang="en-US" sz="1600" b="1" spc="-20" dirty="0">
                <a:cs typeface="Times New Roman"/>
              </a:rPr>
              <a:t> </a:t>
            </a:r>
            <a:r>
              <a:rPr lang="en-US" sz="1600" b="1" spc="20" dirty="0">
                <a:cs typeface="Calibri"/>
              </a:rPr>
              <a:t>U</a:t>
            </a:r>
            <a:r>
              <a:rPr lang="en-US" sz="1600" b="1" dirty="0">
                <a:cs typeface="Calibri"/>
              </a:rPr>
              <a:t>N</a:t>
            </a:r>
            <a:r>
              <a:rPr lang="en-US" sz="1600" b="1" spc="10" dirty="0">
                <a:cs typeface="Calibri"/>
              </a:rPr>
              <a:t>I</a:t>
            </a:r>
            <a:r>
              <a:rPr lang="en-US" sz="1600" b="1" spc="15" dirty="0">
                <a:cs typeface="Calibri"/>
              </a:rPr>
              <a:t>V</a:t>
            </a:r>
            <a:r>
              <a:rPr lang="en-US" sz="1600" b="1" spc="20" dirty="0">
                <a:cs typeface="Calibri"/>
              </a:rPr>
              <a:t>E</a:t>
            </a:r>
            <a:r>
              <a:rPr lang="en-US" sz="1600" b="1" spc="10" dirty="0">
                <a:cs typeface="Calibri"/>
              </a:rPr>
              <a:t>R</a:t>
            </a:r>
            <a:r>
              <a:rPr lang="en-US" sz="1600" b="1" spc="5" dirty="0">
                <a:cs typeface="Calibri"/>
              </a:rPr>
              <a:t>S</a:t>
            </a:r>
            <a:r>
              <a:rPr lang="en-US" sz="1600" b="1" spc="10" dirty="0">
                <a:cs typeface="Calibri"/>
              </a:rPr>
              <a:t>I</a:t>
            </a:r>
            <a:r>
              <a:rPr lang="en-US" sz="1600" b="1" spc="20" dirty="0">
                <a:cs typeface="Calibri"/>
              </a:rPr>
              <a:t>T</a:t>
            </a:r>
            <a:r>
              <a:rPr lang="en-US" sz="1600" b="1" spc="-5" dirty="0">
                <a:cs typeface="Calibri"/>
              </a:rPr>
              <a:t>Y</a:t>
            </a:r>
            <a:r>
              <a:rPr lang="en-US" sz="1600" b="1" spc="35" dirty="0">
                <a:cs typeface="Times New Roman"/>
              </a:rPr>
              <a:t> </a:t>
            </a:r>
            <a:r>
              <a:rPr lang="en-US" sz="1600" b="1" spc="25" dirty="0">
                <a:cs typeface="Calibri"/>
              </a:rPr>
              <a:t>ROLL</a:t>
            </a:r>
            <a:r>
              <a:rPr lang="en-US" sz="1600" b="1" spc="30" dirty="0">
                <a:cs typeface="Times New Roman"/>
              </a:rPr>
              <a:t> </a:t>
            </a:r>
            <a:r>
              <a:rPr lang="en-US" sz="1600" b="1" spc="25" dirty="0">
                <a:cs typeface="Calibri"/>
              </a:rPr>
              <a:t>N</a:t>
            </a:r>
            <a:r>
              <a:rPr lang="en-US" sz="1600" b="1" spc="5" dirty="0">
                <a:cs typeface="Calibri"/>
              </a:rPr>
              <a:t>U</a:t>
            </a:r>
            <a:r>
              <a:rPr lang="en-US" sz="1600" b="1" spc="25" dirty="0">
                <a:cs typeface="Calibri"/>
              </a:rPr>
              <a:t>M</a:t>
            </a:r>
            <a:r>
              <a:rPr lang="en-US" sz="1600" b="1" spc="10" dirty="0">
                <a:cs typeface="Calibri"/>
              </a:rPr>
              <a:t>B</a:t>
            </a:r>
            <a:r>
              <a:rPr lang="en-US" sz="1600" b="1" spc="20" dirty="0">
                <a:cs typeface="Calibri"/>
              </a:rPr>
              <a:t>E</a:t>
            </a:r>
            <a:r>
              <a:rPr lang="en-US" sz="1600" b="1" spc="-5" dirty="0">
                <a:cs typeface="Calibri"/>
              </a:rPr>
              <a:t>R</a:t>
            </a:r>
            <a:r>
              <a:rPr lang="en-US" sz="1600" b="1" spc="-5" dirty="0">
                <a:cs typeface="Times New Roman"/>
              </a:rPr>
              <a:t> </a:t>
            </a:r>
          </a:p>
          <a:p>
            <a:pPr marR="10160" algn="r"/>
            <a:r>
              <a:rPr lang="en-US" sz="1600" b="1" spc="25" dirty="0">
                <a:cs typeface="Calibri"/>
              </a:rPr>
              <a:t>N</a:t>
            </a:r>
            <a:r>
              <a:rPr lang="en-US" sz="1600" b="1" dirty="0">
                <a:cs typeface="Calibri"/>
              </a:rPr>
              <a:t>A</a:t>
            </a:r>
            <a:r>
              <a:rPr lang="en-US" sz="1600" b="1" spc="25" dirty="0">
                <a:cs typeface="Calibri"/>
              </a:rPr>
              <a:t>ME</a:t>
            </a:r>
            <a:r>
              <a:rPr lang="en-US" sz="1600" b="1" dirty="0">
                <a:cs typeface="Calibri"/>
              </a:rPr>
              <a:t>,</a:t>
            </a:r>
            <a:r>
              <a:rPr lang="en-US" sz="1600" b="1" spc="-20" dirty="0">
                <a:cs typeface="Times New Roman"/>
              </a:rPr>
              <a:t> </a:t>
            </a:r>
            <a:r>
              <a:rPr lang="en-US" sz="1600" b="1" spc="15" dirty="0">
                <a:cs typeface="Calibri"/>
              </a:rPr>
              <a:t>C</a:t>
            </a:r>
            <a:r>
              <a:rPr lang="en-US" sz="1600" b="1" spc="25" dirty="0">
                <a:cs typeface="Calibri"/>
              </a:rPr>
              <a:t>O</a:t>
            </a:r>
            <a:r>
              <a:rPr lang="en-US" sz="1600" b="1" spc="20" dirty="0">
                <a:cs typeface="Calibri"/>
              </a:rPr>
              <a:t>LLE</a:t>
            </a:r>
            <a:r>
              <a:rPr lang="en-US" sz="1600" b="1" spc="10" dirty="0">
                <a:cs typeface="Calibri"/>
              </a:rPr>
              <a:t>G</a:t>
            </a:r>
            <a:r>
              <a:rPr lang="en-US" sz="1600" b="1" spc="-5" dirty="0">
                <a:cs typeface="Calibri"/>
              </a:rPr>
              <a:t>E</a:t>
            </a:r>
            <a:r>
              <a:rPr lang="en-US" sz="1600" b="1" spc="35" dirty="0">
                <a:cs typeface="Times New Roman"/>
              </a:rPr>
              <a:t> </a:t>
            </a:r>
            <a:r>
              <a:rPr lang="en-US" sz="1600" b="1" spc="25" dirty="0">
                <a:cs typeface="Calibri"/>
              </a:rPr>
              <a:t>N</a:t>
            </a:r>
            <a:r>
              <a:rPr lang="en-US" sz="1600" b="1" dirty="0">
                <a:cs typeface="Calibri"/>
              </a:rPr>
              <a:t>A</a:t>
            </a:r>
            <a:r>
              <a:rPr lang="en-US" sz="1600" b="1" spc="25" dirty="0">
                <a:cs typeface="Calibri"/>
              </a:rPr>
              <a:t>M</a:t>
            </a:r>
            <a:r>
              <a:rPr lang="en-US" sz="1600" b="1" spc="5" dirty="0">
                <a:cs typeface="Calibri"/>
              </a:rPr>
              <a:t>E</a:t>
            </a:r>
            <a:r>
              <a:rPr lang="en-US" sz="1600" b="1" dirty="0">
                <a:cs typeface="Calibri"/>
              </a:rPr>
              <a:t>,</a:t>
            </a:r>
            <a:r>
              <a:rPr lang="en-US" sz="1600" b="1" spc="-20" dirty="0">
                <a:cs typeface="Times New Roman"/>
              </a:rPr>
              <a:t> </a:t>
            </a:r>
            <a:r>
              <a:rPr lang="en-US" sz="1600" b="1" spc="20" dirty="0">
                <a:cs typeface="Calibri"/>
              </a:rPr>
              <a:t>U</a:t>
            </a:r>
            <a:r>
              <a:rPr lang="en-US" sz="1600" b="1" dirty="0">
                <a:cs typeface="Calibri"/>
              </a:rPr>
              <a:t>N</a:t>
            </a:r>
            <a:r>
              <a:rPr lang="en-US" sz="1600" b="1" spc="10" dirty="0">
                <a:cs typeface="Calibri"/>
              </a:rPr>
              <a:t>I</a:t>
            </a:r>
            <a:r>
              <a:rPr lang="en-US" sz="1600" b="1" spc="15" dirty="0">
                <a:cs typeface="Calibri"/>
              </a:rPr>
              <a:t>V</a:t>
            </a:r>
            <a:r>
              <a:rPr lang="en-US" sz="1600" b="1" spc="20" dirty="0">
                <a:cs typeface="Calibri"/>
              </a:rPr>
              <a:t>E</a:t>
            </a:r>
            <a:r>
              <a:rPr lang="en-US" sz="1600" b="1" spc="10" dirty="0">
                <a:cs typeface="Calibri"/>
              </a:rPr>
              <a:t>R</a:t>
            </a:r>
            <a:r>
              <a:rPr lang="en-US" sz="1600" b="1" spc="5" dirty="0">
                <a:cs typeface="Calibri"/>
              </a:rPr>
              <a:t>S</a:t>
            </a:r>
            <a:r>
              <a:rPr lang="en-US" sz="1600" b="1" spc="10" dirty="0">
                <a:cs typeface="Calibri"/>
              </a:rPr>
              <a:t>I</a:t>
            </a:r>
            <a:r>
              <a:rPr lang="en-US" sz="1600" b="1" spc="20" dirty="0">
                <a:cs typeface="Calibri"/>
              </a:rPr>
              <a:t>T</a:t>
            </a:r>
            <a:r>
              <a:rPr lang="en-US" sz="1600" b="1" spc="-5" dirty="0">
                <a:cs typeface="Calibri"/>
              </a:rPr>
              <a:t>Y</a:t>
            </a:r>
            <a:r>
              <a:rPr lang="en-US" sz="1600" b="1" spc="35" dirty="0">
                <a:cs typeface="Times New Roman"/>
              </a:rPr>
              <a:t> </a:t>
            </a:r>
            <a:r>
              <a:rPr lang="en-US" sz="1600" b="1" spc="25" dirty="0">
                <a:cs typeface="Calibri"/>
              </a:rPr>
              <a:t>ROLL</a:t>
            </a:r>
            <a:r>
              <a:rPr lang="en-US" sz="1600" b="1" spc="30" dirty="0">
                <a:cs typeface="Times New Roman"/>
              </a:rPr>
              <a:t> </a:t>
            </a:r>
            <a:r>
              <a:rPr lang="en-US" sz="1600" b="1" spc="25" dirty="0">
                <a:cs typeface="Calibri"/>
              </a:rPr>
              <a:t>N</a:t>
            </a:r>
            <a:r>
              <a:rPr lang="en-US" sz="1600" b="1" spc="5" dirty="0">
                <a:cs typeface="Calibri"/>
              </a:rPr>
              <a:t>U</a:t>
            </a:r>
            <a:r>
              <a:rPr lang="en-US" sz="1600" b="1" spc="25" dirty="0">
                <a:cs typeface="Calibri"/>
              </a:rPr>
              <a:t>M</a:t>
            </a:r>
            <a:r>
              <a:rPr lang="en-US" sz="1600" b="1" spc="10" dirty="0">
                <a:cs typeface="Calibri"/>
              </a:rPr>
              <a:t>B</a:t>
            </a:r>
            <a:r>
              <a:rPr lang="en-US" sz="1600" b="1" spc="20" dirty="0">
                <a:cs typeface="Calibri"/>
              </a:rPr>
              <a:t>E</a:t>
            </a:r>
            <a:r>
              <a:rPr lang="en-US" sz="1600" b="1" spc="-5" dirty="0">
                <a:cs typeface="Calibri"/>
              </a:rPr>
              <a:t>R</a:t>
            </a:r>
            <a:r>
              <a:rPr lang="en-US" sz="1600" b="1" spc="-5" dirty="0">
                <a:cs typeface="Times New Roman"/>
              </a:rPr>
              <a:t> </a:t>
            </a:r>
          </a:p>
          <a:p>
            <a:pPr marR="10160" algn="r"/>
            <a:r>
              <a:rPr lang="en-US" sz="1600" b="1" spc="25" dirty="0">
                <a:cs typeface="Calibri"/>
              </a:rPr>
              <a:t>N</a:t>
            </a:r>
            <a:r>
              <a:rPr lang="en-US" sz="1600" b="1" dirty="0">
                <a:cs typeface="Calibri"/>
              </a:rPr>
              <a:t>A</a:t>
            </a:r>
            <a:r>
              <a:rPr lang="en-US" sz="1600" b="1" spc="25" dirty="0">
                <a:cs typeface="Calibri"/>
              </a:rPr>
              <a:t>ME</a:t>
            </a:r>
            <a:r>
              <a:rPr lang="en-US" sz="1600" b="1" dirty="0">
                <a:cs typeface="Calibri"/>
              </a:rPr>
              <a:t>,</a:t>
            </a:r>
            <a:r>
              <a:rPr lang="en-US" sz="1600" b="1" spc="-20" dirty="0">
                <a:cs typeface="Times New Roman"/>
              </a:rPr>
              <a:t> </a:t>
            </a:r>
            <a:r>
              <a:rPr lang="en-US" sz="1600" b="1" spc="15" dirty="0">
                <a:cs typeface="Calibri"/>
              </a:rPr>
              <a:t>C</a:t>
            </a:r>
            <a:r>
              <a:rPr lang="en-US" sz="1600" b="1" spc="25" dirty="0">
                <a:cs typeface="Calibri"/>
              </a:rPr>
              <a:t>O</a:t>
            </a:r>
            <a:r>
              <a:rPr lang="en-US" sz="1600" b="1" spc="20" dirty="0">
                <a:cs typeface="Calibri"/>
              </a:rPr>
              <a:t>LLE</a:t>
            </a:r>
            <a:r>
              <a:rPr lang="en-US" sz="1600" b="1" spc="10" dirty="0">
                <a:cs typeface="Calibri"/>
              </a:rPr>
              <a:t>G</a:t>
            </a:r>
            <a:r>
              <a:rPr lang="en-US" sz="1600" b="1" spc="-5" dirty="0">
                <a:cs typeface="Calibri"/>
              </a:rPr>
              <a:t>E</a:t>
            </a:r>
            <a:r>
              <a:rPr lang="en-US" sz="1600" b="1" spc="35" dirty="0">
                <a:cs typeface="Times New Roman"/>
              </a:rPr>
              <a:t> </a:t>
            </a:r>
            <a:r>
              <a:rPr lang="en-US" sz="1600" b="1" spc="25" dirty="0">
                <a:cs typeface="Calibri"/>
              </a:rPr>
              <a:t>N</a:t>
            </a:r>
            <a:r>
              <a:rPr lang="en-US" sz="1600" b="1" dirty="0">
                <a:cs typeface="Calibri"/>
              </a:rPr>
              <a:t>A</a:t>
            </a:r>
            <a:r>
              <a:rPr lang="en-US" sz="1600" b="1" spc="25" dirty="0">
                <a:cs typeface="Calibri"/>
              </a:rPr>
              <a:t>M</a:t>
            </a:r>
            <a:r>
              <a:rPr lang="en-US" sz="1600" b="1" spc="5" dirty="0">
                <a:cs typeface="Calibri"/>
              </a:rPr>
              <a:t>E</a:t>
            </a:r>
            <a:r>
              <a:rPr lang="en-US" sz="1600" b="1" dirty="0">
                <a:cs typeface="Calibri"/>
              </a:rPr>
              <a:t>,</a:t>
            </a:r>
            <a:r>
              <a:rPr lang="en-US" sz="1600" b="1" spc="-20" dirty="0">
                <a:cs typeface="Times New Roman"/>
              </a:rPr>
              <a:t> </a:t>
            </a:r>
            <a:r>
              <a:rPr lang="en-US" sz="1600" b="1" spc="20" dirty="0">
                <a:cs typeface="Calibri"/>
              </a:rPr>
              <a:t>U</a:t>
            </a:r>
            <a:r>
              <a:rPr lang="en-US" sz="1600" b="1" dirty="0">
                <a:cs typeface="Calibri"/>
              </a:rPr>
              <a:t>N</a:t>
            </a:r>
            <a:r>
              <a:rPr lang="en-US" sz="1600" b="1" spc="10" dirty="0">
                <a:cs typeface="Calibri"/>
              </a:rPr>
              <a:t>I</a:t>
            </a:r>
            <a:r>
              <a:rPr lang="en-US" sz="1600" b="1" spc="15" dirty="0">
                <a:cs typeface="Calibri"/>
              </a:rPr>
              <a:t>V</a:t>
            </a:r>
            <a:r>
              <a:rPr lang="en-US" sz="1600" b="1" spc="20" dirty="0">
                <a:cs typeface="Calibri"/>
              </a:rPr>
              <a:t>E</a:t>
            </a:r>
            <a:r>
              <a:rPr lang="en-US" sz="1600" b="1" spc="10" dirty="0">
                <a:cs typeface="Calibri"/>
              </a:rPr>
              <a:t>R</a:t>
            </a:r>
            <a:r>
              <a:rPr lang="en-US" sz="1600" b="1" spc="5" dirty="0">
                <a:cs typeface="Calibri"/>
              </a:rPr>
              <a:t>S</a:t>
            </a:r>
            <a:r>
              <a:rPr lang="en-US" sz="1600" b="1" spc="10" dirty="0">
                <a:cs typeface="Calibri"/>
              </a:rPr>
              <a:t>I</a:t>
            </a:r>
            <a:r>
              <a:rPr lang="en-US" sz="1600" b="1" spc="20" dirty="0">
                <a:cs typeface="Calibri"/>
              </a:rPr>
              <a:t>T</a:t>
            </a:r>
            <a:r>
              <a:rPr lang="en-US" sz="1600" b="1" spc="-5" dirty="0">
                <a:cs typeface="Calibri"/>
              </a:rPr>
              <a:t>Y</a:t>
            </a:r>
            <a:r>
              <a:rPr lang="en-US" sz="1600" b="1" spc="35" dirty="0">
                <a:cs typeface="Times New Roman"/>
              </a:rPr>
              <a:t> </a:t>
            </a:r>
            <a:r>
              <a:rPr lang="en-US" sz="1600" b="1" spc="25" dirty="0">
                <a:cs typeface="Calibri"/>
              </a:rPr>
              <a:t>ROLL</a:t>
            </a:r>
            <a:r>
              <a:rPr lang="en-US" sz="1600" b="1" spc="30" dirty="0">
                <a:cs typeface="Times New Roman"/>
              </a:rPr>
              <a:t> </a:t>
            </a:r>
            <a:r>
              <a:rPr lang="en-US" sz="1600" b="1" spc="25" dirty="0">
                <a:cs typeface="Calibri"/>
              </a:rPr>
              <a:t>N</a:t>
            </a:r>
            <a:r>
              <a:rPr lang="en-US" sz="1600" b="1" spc="5" dirty="0">
                <a:cs typeface="Calibri"/>
              </a:rPr>
              <a:t>U</a:t>
            </a:r>
            <a:r>
              <a:rPr lang="en-US" sz="1600" b="1" spc="25" dirty="0">
                <a:cs typeface="Calibri"/>
              </a:rPr>
              <a:t>M</a:t>
            </a:r>
            <a:r>
              <a:rPr lang="en-US" sz="1600" b="1" spc="10" dirty="0">
                <a:cs typeface="Calibri"/>
              </a:rPr>
              <a:t>B</a:t>
            </a:r>
            <a:r>
              <a:rPr lang="en-US" sz="1600" b="1" spc="20" dirty="0">
                <a:cs typeface="Calibri"/>
              </a:rPr>
              <a:t>E</a:t>
            </a:r>
            <a:r>
              <a:rPr lang="en-US" sz="1600" b="1" spc="-5" dirty="0">
                <a:cs typeface="Calibri"/>
              </a:rPr>
              <a:t>R</a:t>
            </a:r>
            <a:r>
              <a:rPr lang="en-US" sz="1600" b="1" spc="-5" dirty="0">
                <a:cs typeface="Times New Roman"/>
              </a:rPr>
              <a:t> </a:t>
            </a:r>
          </a:p>
          <a:p>
            <a:pPr marR="10160" algn="r"/>
            <a:r>
              <a:rPr lang="en-US" sz="1600" b="1" spc="25" dirty="0">
                <a:cs typeface="Calibri"/>
              </a:rPr>
              <a:t>N</a:t>
            </a:r>
            <a:r>
              <a:rPr lang="en-US" sz="1600" b="1" dirty="0">
                <a:cs typeface="Calibri"/>
              </a:rPr>
              <a:t>A</a:t>
            </a:r>
            <a:r>
              <a:rPr lang="en-US" sz="1600" b="1" spc="25" dirty="0">
                <a:cs typeface="Calibri"/>
              </a:rPr>
              <a:t>ME</a:t>
            </a:r>
            <a:r>
              <a:rPr lang="en-US" sz="1600" b="1" dirty="0">
                <a:cs typeface="Calibri"/>
              </a:rPr>
              <a:t>,</a:t>
            </a:r>
            <a:r>
              <a:rPr lang="en-US" sz="1600" b="1" spc="-20" dirty="0">
                <a:cs typeface="Times New Roman"/>
              </a:rPr>
              <a:t> </a:t>
            </a:r>
            <a:r>
              <a:rPr lang="en-US" sz="1600" b="1" spc="15" dirty="0">
                <a:cs typeface="Calibri"/>
              </a:rPr>
              <a:t>C</a:t>
            </a:r>
            <a:r>
              <a:rPr lang="en-US" sz="1600" b="1" spc="25" dirty="0">
                <a:cs typeface="Calibri"/>
              </a:rPr>
              <a:t>O</a:t>
            </a:r>
            <a:r>
              <a:rPr lang="en-US" sz="1600" b="1" spc="20" dirty="0">
                <a:cs typeface="Calibri"/>
              </a:rPr>
              <a:t>LLE</a:t>
            </a:r>
            <a:r>
              <a:rPr lang="en-US" sz="1600" b="1" spc="10" dirty="0">
                <a:cs typeface="Calibri"/>
              </a:rPr>
              <a:t>G</a:t>
            </a:r>
            <a:r>
              <a:rPr lang="en-US" sz="1600" b="1" spc="-5" dirty="0">
                <a:cs typeface="Calibri"/>
              </a:rPr>
              <a:t>E</a:t>
            </a:r>
            <a:r>
              <a:rPr lang="en-US" sz="1600" b="1" spc="35" dirty="0">
                <a:cs typeface="Times New Roman"/>
              </a:rPr>
              <a:t> </a:t>
            </a:r>
            <a:r>
              <a:rPr lang="en-US" sz="1600" b="1" spc="25" dirty="0">
                <a:cs typeface="Calibri"/>
              </a:rPr>
              <a:t>N</a:t>
            </a:r>
            <a:r>
              <a:rPr lang="en-US" sz="1600" b="1" dirty="0">
                <a:cs typeface="Calibri"/>
              </a:rPr>
              <a:t>A</a:t>
            </a:r>
            <a:r>
              <a:rPr lang="en-US" sz="1600" b="1" spc="25" dirty="0">
                <a:cs typeface="Calibri"/>
              </a:rPr>
              <a:t>M</a:t>
            </a:r>
            <a:r>
              <a:rPr lang="en-US" sz="1600" b="1" spc="5" dirty="0">
                <a:cs typeface="Calibri"/>
              </a:rPr>
              <a:t>E</a:t>
            </a:r>
            <a:r>
              <a:rPr lang="en-US" sz="1600" b="1" dirty="0">
                <a:cs typeface="Calibri"/>
              </a:rPr>
              <a:t>,</a:t>
            </a:r>
            <a:r>
              <a:rPr lang="en-US" sz="1600" b="1" spc="-20" dirty="0">
                <a:cs typeface="Times New Roman"/>
              </a:rPr>
              <a:t> </a:t>
            </a:r>
            <a:r>
              <a:rPr lang="en-US" sz="1600" b="1" spc="20" dirty="0">
                <a:cs typeface="Calibri"/>
              </a:rPr>
              <a:t>U</a:t>
            </a:r>
            <a:r>
              <a:rPr lang="en-US" sz="1600" b="1" dirty="0">
                <a:cs typeface="Calibri"/>
              </a:rPr>
              <a:t>N</a:t>
            </a:r>
            <a:r>
              <a:rPr lang="en-US" sz="1600" b="1" spc="10" dirty="0">
                <a:cs typeface="Calibri"/>
              </a:rPr>
              <a:t>I</a:t>
            </a:r>
            <a:r>
              <a:rPr lang="en-US" sz="1600" b="1" spc="15" dirty="0">
                <a:cs typeface="Calibri"/>
              </a:rPr>
              <a:t>V</a:t>
            </a:r>
            <a:r>
              <a:rPr lang="en-US" sz="1600" b="1" spc="20" dirty="0">
                <a:cs typeface="Calibri"/>
              </a:rPr>
              <a:t>E</a:t>
            </a:r>
            <a:r>
              <a:rPr lang="en-US" sz="1600" b="1" spc="10" dirty="0">
                <a:cs typeface="Calibri"/>
              </a:rPr>
              <a:t>R</a:t>
            </a:r>
            <a:r>
              <a:rPr lang="en-US" sz="1600" b="1" spc="5" dirty="0">
                <a:cs typeface="Calibri"/>
              </a:rPr>
              <a:t>S</a:t>
            </a:r>
            <a:r>
              <a:rPr lang="en-US" sz="1600" b="1" spc="10" dirty="0">
                <a:cs typeface="Calibri"/>
              </a:rPr>
              <a:t>I</a:t>
            </a:r>
            <a:r>
              <a:rPr lang="en-US" sz="1600" b="1" spc="20" dirty="0">
                <a:cs typeface="Calibri"/>
              </a:rPr>
              <a:t>T</a:t>
            </a:r>
            <a:r>
              <a:rPr lang="en-US" sz="1600" b="1" spc="-5" dirty="0">
                <a:cs typeface="Calibri"/>
              </a:rPr>
              <a:t>Y</a:t>
            </a:r>
            <a:r>
              <a:rPr lang="en-US" sz="1600" b="1" spc="35" dirty="0">
                <a:cs typeface="Times New Roman"/>
              </a:rPr>
              <a:t> </a:t>
            </a:r>
            <a:r>
              <a:rPr lang="en-US" sz="1600" b="1" spc="25" dirty="0">
                <a:cs typeface="Calibri"/>
              </a:rPr>
              <a:t>ROLL</a:t>
            </a:r>
            <a:r>
              <a:rPr lang="en-US" sz="1600" b="1" spc="30" dirty="0">
                <a:cs typeface="Times New Roman"/>
              </a:rPr>
              <a:t> </a:t>
            </a:r>
            <a:r>
              <a:rPr lang="en-US" sz="1600" b="1" spc="25" dirty="0">
                <a:cs typeface="Calibri"/>
              </a:rPr>
              <a:t>N</a:t>
            </a:r>
            <a:r>
              <a:rPr lang="en-US" sz="1600" b="1" spc="5" dirty="0">
                <a:cs typeface="Calibri"/>
              </a:rPr>
              <a:t>U</a:t>
            </a:r>
            <a:r>
              <a:rPr lang="en-US" sz="1600" b="1" spc="25" dirty="0">
                <a:cs typeface="Calibri"/>
              </a:rPr>
              <a:t>M</a:t>
            </a:r>
            <a:r>
              <a:rPr lang="en-US" sz="1600" b="1" spc="10" dirty="0">
                <a:cs typeface="Calibri"/>
              </a:rPr>
              <a:t>B</a:t>
            </a:r>
            <a:r>
              <a:rPr lang="en-US" sz="1600" b="1" spc="20" dirty="0">
                <a:cs typeface="Calibri"/>
              </a:rPr>
              <a:t>E</a:t>
            </a:r>
            <a:r>
              <a:rPr lang="en-US" sz="1600" b="1" spc="-5" dirty="0">
                <a:cs typeface="Calibri"/>
              </a:rPr>
              <a:t>R</a:t>
            </a:r>
            <a:endParaRPr lang="en-US" sz="1600" dirty="0">
              <a:cs typeface="Calibri"/>
            </a:endParaRPr>
          </a:p>
        </p:txBody>
      </p:sp>
      <p:pic>
        <p:nvPicPr>
          <p:cNvPr id="17" name="Picture 1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3252" y="6344290"/>
            <a:ext cx="1380061" cy="513710"/>
          </a:xfrm>
          <a:prstGeom prst="rect">
            <a:avLst/>
          </a:prstGeom>
        </p:spPr>
      </p:pic>
      <p:sp>
        <p:nvSpPr>
          <p:cNvPr id="19" name="TextBox 18"/>
          <p:cNvSpPr txBox="1"/>
          <p:nvPr/>
        </p:nvSpPr>
        <p:spPr>
          <a:xfrm>
            <a:off x="5843972" y="6434922"/>
            <a:ext cx="504056" cy="338554"/>
          </a:xfrm>
          <a:prstGeom prst="rect">
            <a:avLst/>
          </a:prstGeom>
          <a:noFill/>
        </p:spPr>
        <p:txBody>
          <a:bodyPr wrap="square" rtlCol="0">
            <a:spAutoFit/>
          </a:bodyPr>
          <a:lstStyle/>
          <a:p>
            <a:fld id="{209721C1-BDEE-49CB-AFFA-913CEF742F0A}" type="slidenum">
              <a:rPr lang="en-US" sz="1600" b="1" i="1" smtClean="0">
                <a:solidFill>
                  <a:schemeClr val="bg1"/>
                </a:solidFill>
              </a:rPr>
              <a:pPr/>
              <a:t>1</a:t>
            </a:fld>
            <a:endParaRPr lang="en-IN" sz="1600" b="1" i="1" dirty="0">
              <a:solidFill>
                <a:schemeClr val="bg1"/>
              </a:solidFill>
            </a:endParaRPr>
          </a:p>
        </p:txBody>
      </p:sp>
      <p:pic>
        <p:nvPicPr>
          <p:cNvPr id="2" name="Picture 1">
            <a:extLst>
              <a:ext uri="{FF2B5EF4-FFF2-40B4-BE49-F238E27FC236}">
                <a16:creationId xmlns:a16="http://schemas.microsoft.com/office/drawing/2014/main" id="{3F62031B-6810-A8A6-013E-F9303EECBD0F}"/>
              </a:ext>
            </a:extLst>
          </p:cNvPr>
          <p:cNvPicPr>
            <a:picLocks noChangeAspect="1"/>
          </p:cNvPicPr>
          <p:nvPr/>
        </p:nvPicPr>
        <p:blipFill>
          <a:blip r:embed="rId4"/>
          <a:stretch>
            <a:fillRect/>
          </a:stretch>
        </p:blipFill>
        <p:spPr>
          <a:xfrm>
            <a:off x="571823" y="3342581"/>
            <a:ext cx="5334739" cy="309234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6A42641-AD2D-640B-6803-02D10137E7CF}"/>
              </a:ext>
            </a:extLst>
          </p:cNvPr>
          <p:cNvSpPr txBox="1"/>
          <p:nvPr/>
        </p:nvSpPr>
        <p:spPr>
          <a:xfrm>
            <a:off x="176515" y="114246"/>
            <a:ext cx="11409744" cy="7998343"/>
          </a:xfrm>
          <a:prstGeom prst="rect">
            <a:avLst/>
          </a:prstGeom>
          <a:noFill/>
        </p:spPr>
        <p:txBody>
          <a:bodyPr wrap="square">
            <a:spAutoFit/>
          </a:bodyPr>
          <a:lstStyle/>
          <a:p>
            <a:pPr marL="342900" lvl="0" indent="-342900">
              <a:lnSpc>
                <a:spcPct val="107000"/>
              </a:lnSpc>
              <a:spcAft>
                <a:spcPts val="800"/>
              </a:spcAft>
              <a:buFont typeface="Arial" panose="020B0604020202020204" pitchFamily="34" charset="0"/>
              <a:buChar char="•"/>
              <a:tabLst>
                <a:tab pos="457200" algn="l"/>
              </a:tabLst>
            </a:pPr>
            <a:r>
              <a:rPr lang="en-US" sz="2200" kern="100" dirty="0" err="1">
                <a:effectLst/>
                <a:ea typeface="Calibri" panose="020F0502020204030204" pitchFamily="34" charset="0"/>
                <a:cs typeface="Times New Roman" panose="02020603050405020304" pitchFamily="18" charset="0"/>
              </a:rPr>
              <a:t>bmi</a:t>
            </a:r>
            <a:r>
              <a:rPr lang="en-US" sz="2200" kern="100" dirty="0">
                <a:effectLst/>
                <a:ea typeface="Calibri" panose="020F0502020204030204" pitchFamily="34" charset="0"/>
                <a:cs typeface="Times New Roman" panose="02020603050405020304" pitchFamily="18" charset="0"/>
              </a:rPr>
              <a:t>: Body mass index, providing an understanding of body, weights that are relatively high or low relative to height,</a:t>
            </a:r>
            <a:br>
              <a:rPr lang="en-US" sz="2200" kern="100" dirty="0">
                <a:effectLst/>
                <a:ea typeface="Calibri" panose="020F0502020204030204" pitchFamily="34" charset="0"/>
                <a:cs typeface="Times New Roman" panose="02020603050405020304" pitchFamily="18" charset="0"/>
              </a:rPr>
            </a:br>
            <a:r>
              <a:rPr lang="en-US" sz="2200" kern="100" dirty="0">
                <a:effectLst/>
                <a:ea typeface="Calibri" panose="020F0502020204030204" pitchFamily="34" charset="0"/>
                <a:cs typeface="Times New Roman" panose="02020603050405020304" pitchFamily="18" charset="0"/>
              </a:rPr>
              <a:t>objective index of body weight (kg / m ^ 2) using the ratio of height to weight, ideally 18.5 to 24.9</a:t>
            </a:r>
          </a:p>
          <a:p>
            <a:pPr algn="l" fontAlgn="base"/>
            <a:r>
              <a:rPr lang="en-US" sz="2200" kern="100" dirty="0">
                <a:ea typeface="Calibri" panose="020F0502020204030204" pitchFamily="34" charset="0"/>
                <a:cs typeface="Times New Roman" panose="02020603050405020304" pitchFamily="18" charset="0"/>
              </a:rPr>
              <a:t>  </a:t>
            </a:r>
            <a:r>
              <a:rPr lang="en-US" sz="2200" dirty="0">
                <a:solidFill>
                  <a:schemeClr val="tx1">
                    <a:lumMod val="95000"/>
                    <a:lumOff val="5000"/>
                  </a:schemeClr>
                </a:solidFill>
              </a:rPr>
              <a:t>STATISTICAL MEASURES</a:t>
            </a:r>
          </a:p>
          <a:p>
            <a:pPr algn="l" fontAlgn="base"/>
            <a:r>
              <a:rPr lang="en-US" sz="2200" b="0" i="0" dirty="0">
                <a:solidFill>
                  <a:schemeClr val="tx1">
                    <a:lumMod val="95000"/>
                    <a:lumOff val="5000"/>
                  </a:schemeClr>
                </a:solidFill>
                <a:effectLst/>
              </a:rPr>
              <a:t>  count:- </a:t>
            </a:r>
            <a:r>
              <a:rPr lang="en-IN" sz="2200" b="0" i="0" dirty="0">
                <a:solidFill>
                  <a:srgbClr val="212121"/>
                </a:solidFill>
                <a:effectLst/>
              </a:rPr>
              <a:t>1338.000000</a:t>
            </a:r>
          </a:p>
          <a:p>
            <a:pPr algn="l" fontAlgn="base"/>
            <a:r>
              <a:rPr lang="en-IN" sz="2200" dirty="0">
                <a:solidFill>
                  <a:srgbClr val="212121"/>
                </a:solidFill>
              </a:rPr>
              <a:t>  max:- </a:t>
            </a:r>
            <a:r>
              <a:rPr lang="en-IN" sz="2200" b="0" i="0" dirty="0">
                <a:solidFill>
                  <a:srgbClr val="212121"/>
                </a:solidFill>
                <a:effectLst/>
              </a:rPr>
              <a:t>53.130000</a:t>
            </a:r>
            <a:endParaRPr lang="en-IN" sz="2200" dirty="0">
              <a:solidFill>
                <a:srgbClr val="212121"/>
              </a:solidFill>
            </a:endParaRPr>
          </a:p>
          <a:p>
            <a:pPr algn="l" fontAlgn="base"/>
            <a:r>
              <a:rPr lang="en-IN" sz="2200" b="0" i="0" dirty="0">
                <a:solidFill>
                  <a:srgbClr val="212121"/>
                </a:solidFill>
                <a:effectLst/>
              </a:rPr>
              <a:t>  min:- 15.960000</a:t>
            </a:r>
          </a:p>
          <a:p>
            <a:pPr algn="l" fontAlgn="base"/>
            <a:r>
              <a:rPr lang="en-IN" sz="2200" dirty="0">
                <a:solidFill>
                  <a:srgbClr val="212121"/>
                </a:solidFill>
              </a:rPr>
              <a:t>  std:- </a:t>
            </a:r>
            <a:r>
              <a:rPr lang="en-IN" sz="2200" b="0" i="0" dirty="0">
                <a:solidFill>
                  <a:srgbClr val="212121"/>
                </a:solidFill>
                <a:effectLst/>
              </a:rPr>
              <a:t>6.098187</a:t>
            </a:r>
            <a:endParaRPr lang="en-IN" sz="2200" dirty="0">
              <a:solidFill>
                <a:srgbClr val="212121"/>
              </a:solidFill>
            </a:endParaRPr>
          </a:p>
          <a:p>
            <a:pPr algn="l" fontAlgn="base"/>
            <a:r>
              <a:rPr lang="en-IN" sz="2200" b="0" i="0" dirty="0">
                <a:solidFill>
                  <a:srgbClr val="212121"/>
                </a:solidFill>
                <a:effectLst/>
              </a:rPr>
              <a:t>  mean:- 30.663397</a:t>
            </a:r>
          </a:p>
          <a:p>
            <a:pPr algn="l" fontAlgn="base"/>
            <a:endParaRPr lang="en-IN" sz="2200" dirty="0">
              <a:solidFill>
                <a:srgbClr val="212121"/>
              </a:solidFill>
            </a:endParaRPr>
          </a:p>
          <a:p>
            <a:pPr marL="342900" indent="-342900" fontAlgn="base">
              <a:buFont typeface="Arial" panose="020B0604020202020204" pitchFamily="34" charset="0"/>
              <a:buChar char="•"/>
            </a:pPr>
            <a:r>
              <a:rPr lang="en-US" sz="2200" kern="100" dirty="0">
                <a:effectLst/>
                <a:ea typeface="Calibri" panose="020F0502020204030204" pitchFamily="34" charset="0"/>
                <a:cs typeface="Times New Roman" panose="02020603050405020304" pitchFamily="18" charset="0"/>
              </a:rPr>
              <a:t>children: Number of children covered by health insurance / Number of dependents</a:t>
            </a:r>
          </a:p>
          <a:p>
            <a:pPr fontAlgn="base"/>
            <a:endParaRPr lang="en-US" sz="2200" kern="100" dirty="0">
              <a:effectLst/>
              <a:ea typeface="Calibri" panose="020F0502020204030204" pitchFamily="34" charset="0"/>
              <a:cs typeface="Times New Roman" panose="02020603050405020304" pitchFamily="18" charset="0"/>
            </a:endParaRPr>
          </a:p>
          <a:p>
            <a:pPr algn="l" fontAlgn="base"/>
            <a:r>
              <a:rPr lang="en-US" sz="2200" kern="100" dirty="0">
                <a:latin typeface="Calibri" panose="020F0502020204030204" pitchFamily="34" charset="0"/>
                <a:ea typeface="Calibri" panose="020F0502020204030204" pitchFamily="34" charset="0"/>
                <a:cs typeface="Times New Roman" panose="02020603050405020304" pitchFamily="18" charset="0"/>
              </a:rPr>
              <a:t>  </a:t>
            </a:r>
            <a:r>
              <a:rPr lang="en-US" sz="2200" dirty="0">
                <a:solidFill>
                  <a:schemeClr val="tx1">
                    <a:lumMod val="95000"/>
                    <a:lumOff val="5000"/>
                  </a:schemeClr>
                </a:solidFill>
              </a:rPr>
              <a:t>STATISTICAL MEASURES</a:t>
            </a:r>
          </a:p>
          <a:p>
            <a:pPr algn="l" fontAlgn="base"/>
            <a:r>
              <a:rPr lang="en-US" sz="2200" b="0" i="0" dirty="0">
                <a:solidFill>
                  <a:schemeClr val="tx1">
                    <a:lumMod val="95000"/>
                    <a:lumOff val="5000"/>
                  </a:schemeClr>
                </a:solidFill>
                <a:effectLst/>
              </a:rPr>
              <a:t>  count:- </a:t>
            </a:r>
            <a:r>
              <a:rPr lang="en-IN" sz="2200" b="0" i="0" dirty="0">
                <a:solidFill>
                  <a:srgbClr val="212121"/>
                </a:solidFill>
                <a:effectLst/>
              </a:rPr>
              <a:t>1338.000000</a:t>
            </a:r>
          </a:p>
          <a:p>
            <a:pPr algn="l" fontAlgn="base"/>
            <a:r>
              <a:rPr lang="en-IN" sz="2200" dirty="0">
                <a:solidFill>
                  <a:srgbClr val="212121"/>
                </a:solidFill>
              </a:rPr>
              <a:t>  max:- </a:t>
            </a:r>
            <a:r>
              <a:rPr lang="en-IN" sz="2200" b="0" i="0" dirty="0">
                <a:solidFill>
                  <a:srgbClr val="212121"/>
                </a:solidFill>
                <a:effectLst/>
              </a:rPr>
              <a:t>5.000000</a:t>
            </a:r>
            <a:endParaRPr lang="en-IN" sz="2200" dirty="0">
              <a:solidFill>
                <a:srgbClr val="212121"/>
              </a:solidFill>
            </a:endParaRPr>
          </a:p>
          <a:p>
            <a:pPr algn="l" fontAlgn="base"/>
            <a:r>
              <a:rPr lang="en-IN" sz="2200" b="0" i="0" dirty="0">
                <a:solidFill>
                  <a:srgbClr val="212121"/>
                </a:solidFill>
                <a:effectLst/>
              </a:rPr>
              <a:t>  min:- 0.000000</a:t>
            </a:r>
          </a:p>
          <a:p>
            <a:pPr algn="l" fontAlgn="base"/>
            <a:r>
              <a:rPr lang="en-IN" sz="2200" dirty="0">
                <a:solidFill>
                  <a:srgbClr val="212121"/>
                </a:solidFill>
              </a:rPr>
              <a:t>  std:- </a:t>
            </a:r>
            <a:r>
              <a:rPr lang="en-IN" sz="2200" b="0" i="0" dirty="0">
                <a:solidFill>
                  <a:srgbClr val="212121"/>
                </a:solidFill>
                <a:effectLst/>
              </a:rPr>
              <a:t>1.205493</a:t>
            </a:r>
            <a:endParaRPr lang="en-IN" sz="2200" dirty="0">
              <a:solidFill>
                <a:srgbClr val="212121"/>
              </a:solidFill>
            </a:endParaRPr>
          </a:p>
          <a:p>
            <a:pPr algn="l" fontAlgn="base"/>
            <a:r>
              <a:rPr lang="en-IN" sz="2200" b="0" i="0" dirty="0">
                <a:solidFill>
                  <a:srgbClr val="212121"/>
                </a:solidFill>
                <a:effectLst/>
              </a:rPr>
              <a:t>  mean:- 1.094918</a:t>
            </a:r>
            <a:endParaRPr lang="en-US" sz="2200" b="0" i="0" dirty="0">
              <a:solidFill>
                <a:schemeClr val="tx1">
                  <a:lumMod val="95000"/>
                  <a:lumOff val="5000"/>
                </a:schemeClr>
              </a:solidFill>
              <a:effectLst/>
            </a:endParaRPr>
          </a:p>
          <a:p>
            <a:pPr lvl="0">
              <a:lnSpc>
                <a:spcPct val="107000"/>
              </a:lnSpc>
              <a:spcAft>
                <a:spcPts val="800"/>
              </a:spcAft>
              <a:tabLst>
                <a:tab pos="457200" algn="l"/>
              </a:tabLst>
            </a:pPr>
            <a:endParaRPr lang="en-US" sz="2200" kern="100" dirty="0">
              <a:effectLst/>
              <a:ea typeface="Calibri" panose="020F0502020204030204" pitchFamily="34" charset="0"/>
              <a:cs typeface="Times New Roman" panose="02020603050405020304" pitchFamily="18" charset="0"/>
            </a:endParaRPr>
          </a:p>
          <a:p>
            <a:pPr lvl="0">
              <a:lnSpc>
                <a:spcPct val="107000"/>
              </a:lnSpc>
              <a:spcAft>
                <a:spcPts val="800"/>
              </a:spcAft>
              <a:tabLst>
                <a:tab pos="457200" algn="l"/>
              </a:tabLst>
            </a:pPr>
            <a:r>
              <a:rPr lang="en-IN" sz="2200" kern="100" dirty="0">
                <a:ea typeface="Calibri" panose="020F0502020204030204" pitchFamily="34" charset="0"/>
                <a:cs typeface="Times New Roman" panose="02020603050405020304" pitchFamily="18" charset="0"/>
              </a:rPr>
              <a:t>     </a:t>
            </a:r>
          </a:p>
          <a:p>
            <a:pPr lvl="0">
              <a:lnSpc>
                <a:spcPct val="107000"/>
              </a:lnSpc>
              <a:spcAft>
                <a:spcPts val="800"/>
              </a:spcAft>
              <a:tabLst>
                <a:tab pos="457200" algn="l"/>
              </a:tabLst>
            </a:pPr>
            <a:r>
              <a:rPr lang="en-IN" sz="2200" kern="100" dirty="0">
                <a:ea typeface="Calibri" panose="020F0502020204030204" pitchFamily="34" charset="0"/>
                <a:cs typeface="Times New Roman" panose="02020603050405020304" pitchFamily="18" charset="0"/>
              </a:rPr>
              <a:t>      </a:t>
            </a:r>
          </a:p>
        </p:txBody>
      </p:sp>
    </p:spTree>
    <p:extLst>
      <p:ext uri="{BB962C8B-B14F-4D97-AF65-F5344CB8AC3E}">
        <p14:creationId xmlns:p14="http://schemas.microsoft.com/office/powerpoint/2010/main" val="39455879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FC1BBC3-7F8D-0AB7-3616-E71A1E5DEEC5}"/>
              </a:ext>
            </a:extLst>
          </p:cNvPr>
          <p:cNvSpPr txBox="1"/>
          <p:nvPr/>
        </p:nvSpPr>
        <p:spPr>
          <a:xfrm>
            <a:off x="419582" y="252559"/>
            <a:ext cx="10796285" cy="5974071"/>
          </a:xfrm>
          <a:prstGeom prst="rect">
            <a:avLst/>
          </a:prstGeom>
          <a:noFill/>
        </p:spPr>
        <p:txBody>
          <a:bodyPr wrap="square">
            <a:spAutoFit/>
          </a:bodyPr>
          <a:lstStyle/>
          <a:p>
            <a:pPr marL="342900" lvl="0" indent="-342900">
              <a:lnSpc>
                <a:spcPct val="107000"/>
              </a:lnSpc>
              <a:spcAft>
                <a:spcPts val="800"/>
              </a:spcAft>
              <a:buFont typeface="Arial" panose="020B0604020202020204" pitchFamily="34" charset="0"/>
              <a:buChar char="•"/>
              <a:tabLst>
                <a:tab pos="457200" algn="l"/>
              </a:tabLst>
            </a:pPr>
            <a:r>
              <a:rPr lang="en-US" sz="2200" kern="100" dirty="0">
                <a:effectLst/>
                <a:ea typeface="Calibri" panose="020F0502020204030204" pitchFamily="34" charset="0"/>
                <a:cs typeface="Times New Roman" panose="02020603050405020304" pitchFamily="18" charset="0"/>
              </a:rPr>
              <a:t>charges: Individual medical costs billed by health insurance.</a:t>
            </a:r>
            <a:endParaRPr lang="en-IN" sz="2200" kern="100" dirty="0">
              <a:effectLst/>
              <a:ea typeface="Calibri" panose="020F0502020204030204" pitchFamily="34" charset="0"/>
              <a:cs typeface="Times New Roman" panose="02020603050405020304" pitchFamily="18" charset="0"/>
            </a:endParaRPr>
          </a:p>
          <a:p>
            <a:pPr fontAlgn="base"/>
            <a:endParaRPr lang="en-US" sz="2200" kern="100" dirty="0">
              <a:effectLst/>
              <a:ea typeface="Calibri" panose="020F0502020204030204" pitchFamily="34" charset="0"/>
              <a:cs typeface="Times New Roman" panose="02020603050405020304" pitchFamily="18" charset="0"/>
            </a:endParaRPr>
          </a:p>
          <a:p>
            <a:pPr algn="l" fontAlgn="base"/>
            <a:r>
              <a:rPr lang="en-US" sz="2200" kern="100" dirty="0">
                <a:ea typeface="Calibri" panose="020F0502020204030204" pitchFamily="34" charset="0"/>
                <a:cs typeface="Times New Roman" panose="02020603050405020304" pitchFamily="18" charset="0"/>
              </a:rPr>
              <a:t>  </a:t>
            </a:r>
            <a:r>
              <a:rPr lang="en-US" sz="2200" dirty="0">
                <a:solidFill>
                  <a:schemeClr val="tx1">
                    <a:lumMod val="95000"/>
                    <a:lumOff val="5000"/>
                  </a:schemeClr>
                </a:solidFill>
              </a:rPr>
              <a:t>STATISTICAL MEASURES</a:t>
            </a:r>
          </a:p>
          <a:p>
            <a:pPr algn="l" fontAlgn="base"/>
            <a:r>
              <a:rPr lang="en-US" sz="2200" b="0" i="0" dirty="0">
                <a:solidFill>
                  <a:schemeClr val="tx1">
                    <a:lumMod val="95000"/>
                    <a:lumOff val="5000"/>
                  </a:schemeClr>
                </a:solidFill>
                <a:effectLst/>
              </a:rPr>
              <a:t>  count:- </a:t>
            </a:r>
            <a:r>
              <a:rPr lang="en-IN" sz="2200" b="0" i="0" dirty="0">
                <a:solidFill>
                  <a:srgbClr val="212121"/>
                </a:solidFill>
                <a:effectLst/>
              </a:rPr>
              <a:t>1338.000000</a:t>
            </a:r>
          </a:p>
          <a:p>
            <a:pPr algn="l" fontAlgn="base"/>
            <a:r>
              <a:rPr lang="en-IN" sz="2200" dirty="0">
                <a:solidFill>
                  <a:srgbClr val="212121"/>
                </a:solidFill>
              </a:rPr>
              <a:t>  max:- </a:t>
            </a:r>
            <a:r>
              <a:rPr lang="en-IN" sz="2200" b="0" i="0" dirty="0">
                <a:solidFill>
                  <a:srgbClr val="212121"/>
                </a:solidFill>
                <a:effectLst/>
              </a:rPr>
              <a:t>63770.428010</a:t>
            </a:r>
            <a:endParaRPr lang="en-IN" sz="2200" dirty="0">
              <a:solidFill>
                <a:srgbClr val="212121"/>
              </a:solidFill>
            </a:endParaRPr>
          </a:p>
          <a:p>
            <a:pPr algn="l" fontAlgn="base"/>
            <a:r>
              <a:rPr lang="en-IN" sz="2200" b="0" i="0" dirty="0">
                <a:solidFill>
                  <a:srgbClr val="212121"/>
                </a:solidFill>
                <a:effectLst/>
              </a:rPr>
              <a:t>  min:- 1121.873900</a:t>
            </a:r>
          </a:p>
          <a:p>
            <a:pPr algn="l" fontAlgn="base"/>
            <a:r>
              <a:rPr lang="en-IN" sz="2200" dirty="0">
                <a:solidFill>
                  <a:srgbClr val="212121"/>
                </a:solidFill>
              </a:rPr>
              <a:t>  std:- </a:t>
            </a:r>
            <a:r>
              <a:rPr lang="en-IN" sz="2200" b="0" i="0" dirty="0">
                <a:solidFill>
                  <a:srgbClr val="212121"/>
                </a:solidFill>
                <a:effectLst/>
              </a:rPr>
              <a:t>12110.011237</a:t>
            </a:r>
            <a:endParaRPr lang="en-IN" sz="2200" dirty="0">
              <a:solidFill>
                <a:srgbClr val="212121"/>
              </a:solidFill>
            </a:endParaRPr>
          </a:p>
          <a:p>
            <a:pPr algn="l" fontAlgn="base"/>
            <a:r>
              <a:rPr lang="en-IN" sz="2200" b="0" i="0" dirty="0">
                <a:solidFill>
                  <a:srgbClr val="212121"/>
                </a:solidFill>
                <a:effectLst/>
              </a:rPr>
              <a:t>  mean:- 13270.422265</a:t>
            </a:r>
          </a:p>
          <a:p>
            <a:pPr algn="l" fontAlgn="base"/>
            <a:endParaRPr lang="en-IN" sz="2200" dirty="0">
              <a:solidFill>
                <a:srgbClr val="212121"/>
              </a:solidFill>
            </a:endParaRPr>
          </a:p>
          <a:p>
            <a:pPr algn="l" fontAlgn="base"/>
            <a:endParaRPr lang="en-IN" sz="2200" b="0" i="0" dirty="0">
              <a:solidFill>
                <a:srgbClr val="212121"/>
              </a:solidFill>
              <a:effectLst/>
            </a:endParaRPr>
          </a:p>
          <a:p>
            <a:pPr fontAlgn="base"/>
            <a:r>
              <a:rPr lang="en-US" sz="2200" b="1" i="0" dirty="0">
                <a:solidFill>
                  <a:schemeClr val="tx1">
                    <a:lumMod val="95000"/>
                    <a:lumOff val="5000"/>
                  </a:schemeClr>
                </a:solidFill>
                <a:effectLst/>
              </a:rPr>
              <a:t>Columns (categorical type)</a:t>
            </a:r>
          </a:p>
          <a:p>
            <a:pPr fontAlgn="base"/>
            <a:endParaRPr lang="en-US" sz="2200" b="1" dirty="0">
              <a:solidFill>
                <a:schemeClr val="tx1">
                  <a:lumMod val="95000"/>
                  <a:lumOff val="5000"/>
                </a:schemeClr>
              </a:solidFill>
            </a:endParaRPr>
          </a:p>
          <a:p>
            <a:pPr marL="342900" indent="-342900" fontAlgn="base">
              <a:buFont typeface="Arial" panose="020B0604020202020204" pitchFamily="34" charset="0"/>
              <a:buChar char="•"/>
            </a:pPr>
            <a:r>
              <a:rPr lang="en-US" sz="2200" kern="100" dirty="0">
                <a:effectLst/>
                <a:ea typeface="Calibri" panose="020F0502020204030204" pitchFamily="34" charset="0"/>
                <a:cs typeface="Times New Roman" panose="02020603050405020304" pitchFamily="18" charset="0"/>
              </a:rPr>
              <a:t>sex: insurance contractor gender, female, male</a:t>
            </a:r>
            <a:endParaRPr lang="en-IN" sz="2200" kern="100" dirty="0">
              <a:effectLst/>
              <a:ea typeface="Calibri" panose="020F0502020204030204" pitchFamily="34" charset="0"/>
              <a:cs typeface="Times New Roman" panose="02020603050405020304" pitchFamily="18" charset="0"/>
            </a:endParaRPr>
          </a:p>
          <a:p>
            <a:pPr marL="342900" indent="-342900" fontAlgn="base">
              <a:buFont typeface="Arial" panose="020B0604020202020204" pitchFamily="34" charset="0"/>
              <a:buChar char="•"/>
            </a:pPr>
            <a:r>
              <a:rPr lang="en-US" sz="2200" kern="100" dirty="0">
                <a:effectLst/>
                <a:ea typeface="Calibri" panose="020F0502020204030204" pitchFamily="34" charset="0"/>
                <a:cs typeface="Times New Roman" panose="02020603050405020304" pitchFamily="18" charset="0"/>
              </a:rPr>
              <a:t>smoker: Smoking</a:t>
            </a:r>
            <a:endParaRPr lang="en-IN" sz="2200" kern="100" dirty="0">
              <a:effectLst/>
              <a:ea typeface="Calibri" panose="020F0502020204030204" pitchFamily="34" charset="0"/>
              <a:cs typeface="Times New Roman" panose="02020603050405020304" pitchFamily="18" charset="0"/>
            </a:endParaRPr>
          </a:p>
          <a:p>
            <a:pPr marL="342900" indent="-342900" fontAlgn="base">
              <a:buFont typeface="Arial" panose="020B0604020202020204" pitchFamily="34" charset="0"/>
              <a:buChar char="•"/>
            </a:pPr>
            <a:r>
              <a:rPr lang="en-US" sz="2200" dirty="0">
                <a:effectLst/>
                <a:ea typeface="Calibri" panose="020F0502020204030204" pitchFamily="34" charset="0"/>
                <a:cs typeface="Times New Roman" panose="02020603050405020304" pitchFamily="18" charset="0"/>
              </a:rPr>
              <a:t>region: the beneficiary's residential area in the US, northeast, southeast, southwest, northwest</a:t>
            </a:r>
            <a:r>
              <a:rPr lang="en-US" sz="1800" dirty="0">
                <a:effectLst/>
                <a:latin typeface="Calibri" panose="020F0502020204030204" pitchFamily="34" charset="0"/>
                <a:ea typeface="Calibri" panose="020F0502020204030204" pitchFamily="34" charset="0"/>
                <a:cs typeface="Times New Roman" panose="02020603050405020304" pitchFamily="18" charset="0"/>
              </a:rPr>
              <a:t>.</a:t>
            </a:r>
            <a:endParaRPr lang="en-US" sz="2200" b="0" i="0" dirty="0">
              <a:solidFill>
                <a:schemeClr val="tx1">
                  <a:lumMod val="95000"/>
                  <a:lumOff val="5000"/>
                </a:schemeClr>
              </a:solidFill>
              <a:effectLst/>
            </a:endParaRPr>
          </a:p>
          <a:p>
            <a:pPr algn="l" fontAlgn="base"/>
            <a:endParaRPr lang="en-US" sz="2200" b="0" i="0" dirty="0">
              <a:solidFill>
                <a:schemeClr val="tx1">
                  <a:lumMod val="95000"/>
                  <a:lumOff val="5000"/>
                </a:schemeClr>
              </a:solidFill>
              <a:effectLst/>
            </a:endParaRPr>
          </a:p>
        </p:txBody>
      </p:sp>
    </p:spTree>
    <p:extLst>
      <p:ext uri="{BB962C8B-B14F-4D97-AF65-F5344CB8AC3E}">
        <p14:creationId xmlns:p14="http://schemas.microsoft.com/office/powerpoint/2010/main" val="19752306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252" y="6344290"/>
            <a:ext cx="1380061" cy="513710"/>
          </a:xfrm>
          <a:prstGeom prst="rect">
            <a:avLst/>
          </a:prstGeom>
        </p:spPr>
      </p:pic>
      <p:sp>
        <p:nvSpPr>
          <p:cNvPr id="7" name="TextBox 6"/>
          <p:cNvSpPr txBox="1"/>
          <p:nvPr/>
        </p:nvSpPr>
        <p:spPr>
          <a:xfrm>
            <a:off x="5843972" y="6434922"/>
            <a:ext cx="504056" cy="338554"/>
          </a:xfrm>
          <a:prstGeom prst="rect">
            <a:avLst/>
          </a:prstGeom>
          <a:noFill/>
        </p:spPr>
        <p:txBody>
          <a:bodyPr wrap="square" rtlCol="0">
            <a:spAutoFit/>
          </a:bodyPr>
          <a:lstStyle/>
          <a:p>
            <a:fld id="{209721C1-BDEE-49CB-AFFA-913CEF742F0A}" type="slidenum">
              <a:rPr lang="en-US" sz="1600" b="1" i="1" smtClean="0">
                <a:solidFill>
                  <a:schemeClr val="bg1"/>
                </a:solidFill>
              </a:rPr>
              <a:pPr/>
              <a:t>12</a:t>
            </a:fld>
            <a:endParaRPr lang="en-IN" sz="1600" b="1" i="1" dirty="0">
              <a:solidFill>
                <a:schemeClr val="bg1"/>
              </a:solidFill>
            </a:endParaRPr>
          </a:p>
        </p:txBody>
      </p:sp>
      <p:sp>
        <p:nvSpPr>
          <p:cNvPr id="9" name="Rectangle 8"/>
          <p:cNvSpPr/>
          <p:nvPr/>
        </p:nvSpPr>
        <p:spPr>
          <a:xfrm>
            <a:off x="315309" y="1144789"/>
            <a:ext cx="11651790" cy="5478423"/>
          </a:xfrm>
          <a:prstGeom prst="rect">
            <a:avLst/>
          </a:prstGeom>
        </p:spPr>
        <p:txBody>
          <a:bodyPr wrap="square">
            <a:spAutoFit/>
          </a:bodyPr>
          <a:lstStyle/>
          <a:p>
            <a:r>
              <a:rPr lang="en-US" sz="2000" b="1" dirty="0"/>
              <a:t>A. </a:t>
            </a:r>
            <a:r>
              <a:rPr lang="en-US" sz="2000" dirty="0"/>
              <a:t>Linear Regression</a:t>
            </a:r>
          </a:p>
          <a:p>
            <a:pPr algn="l" fontAlgn="base"/>
            <a:r>
              <a:rPr lang="en-US" sz="2000" b="0" i="0" dirty="0">
                <a:solidFill>
                  <a:schemeClr val="tx1">
                    <a:lumMod val="95000"/>
                    <a:lumOff val="5000"/>
                  </a:schemeClr>
                </a:solidFill>
                <a:effectLst/>
              </a:rPr>
              <a:t>Linear regression analysis is used to predict the value of a variable based on the value of another variable. The variable you want to predict is called the dependent variable. The variable you are using to predict the other variable's value is called the independent variable.</a:t>
            </a:r>
          </a:p>
          <a:p>
            <a:pPr algn="l" fontAlgn="base"/>
            <a:r>
              <a:rPr lang="en-US" sz="2000" b="0" i="0" dirty="0">
                <a:solidFill>
                  <a:schemeClr val="tx1">
                    <a:lumMod val="95000"/>
                    <a:lumOff val="5000"/>
                  </a:schemeClr>
                </a:solidFill>
                <a:effectLst/>
              </a:rPr>
              <a:t>This form of analysis estimates the coefficients of the linear equation, involving one or more independent variables that best predict the value of the dependent variable. Linear regression fits a straight line or surface that minimizes the discrepancies between predicted and actual output values. There are simple linear regression calculators that use a “least squares” method to discover the best-fit line for a set of paired data. You then estimate the value of X (dependent variable) from Y (independent variable).</a:t>
            </a:r>
          </a:p>
          <a:p>
            <a:pPr algn="l" fontAlgn="base"/>
            <a:endParaRPr lang="en-US" sz="2000" dirty="0">
              <a:solidFill>
                <a:schemeClr val="tx1">
                  <a:lumMod val="95000"/>
                  <a:lumOff val="5000"/>
                </a:schemeClr>
              </a:solidFill>
            </a:endParaRPr>
          </a:p>
          <a:p>
            <a:pPr fontAlgn="base"/>
            <a:r>
              <a:rPr lang="en-IN" sz="2000" b="0" i="0" dirty="0">
                <a:solidFill>
                  <a:srgbClr val="212121"/>
                </a:solidFill>
                <a:effectLst/>
                <a:latin typeface="Roboto" panose="02000000000000000000" pitchFamily="2" charset="0"/>
              </a:rPr>
              <a:t>Model Evaluation:-</a:t>
            </a:r>
          </a:p>
          <a:p>
            <a:pPr fontAlgn="base"/>
            <a:endParaRPr lang="en-IN" sz="2000" dirty="0">
              <a:solidFill>
                <a:srgbClr val="212121"/>
              </a:solidFill>
              <a:latin typeface="Roboto" panose="02000000000000000000" pitchFamily="2" charset="0"/>
            </a:endParaRPr>
          </a:p>
          <a:p>
            <a:pPr fontAlgn="base"/>
            <a:r>
              <a:rPr lang="en-IN" sz="2000" b="1" i="0" dirty="0">
                <a:solidFill>
                  <a:srgbClr val="212121"/>
                </a:solidFill>
                <a:effectLst/>
                <a:latin typeface="Courier New" panose="02070309020205020404" pitchFamily="49" charset="0"/>
              </a:rPr>
              <a:t>RMSE :- </a:t>
            </a:r>
            <a:r>
              <a:rPr lang="en-IN" sz="2000" b="0" i="0" dirty="0">
                <a:solidFill>
                  <a:srgbClr val="212121"/>
                </a:solidFill>
                <a:effectLst/>
                <a:latin typeface="Roboto" panose="02000000000000000000" pitchFamily="2" charset="0"/>
              </a:rPr>
              <a:t>6182.955535</a:t>
            </a:r>
            <a:endParaRPr lang="en-IN" sz="2000" b="1" i="0" dirty="0">
              <a:solidFill>
                <a:srgbClr val="212121"/>
              </a:solidFill>
              <a:effectLst/>
              <a:latin typeface="Courier New" panose="02070309020205020404" pitchFamily="49" charset="0"/>
            </a:endParaRPr>
          </a:p>
          <a:p>
            <a:pPr fontAlgn="base"/>
            <a:r>
              <a:rPr lang="en-IN" sz="2000" b="1" i="0" dirty="0">
                <a:solidFill>
                  <a:srgbClr val="212121"/>
                </a:solidFill>
                <a:effectLst/>
                <a:latin typeface="Courier New" panose="02070309020205020404" pitchFamily="49" charset="0"/>
              </a:rPr>
              <a:t>R2_Score(training):- </a:t>
            </a:r>
            <a:r>
              <a:rPr lang="en-IN" sz="2000" b="0" i="0" dirty="0">
                <a:solidFill>
                  <a:srgbClr val="212121"/>
                </a:solidFill>
                <a:effectLst/>
                <a:latin typeface="Roboto" panose="02000000000000000000" pitchFamily="2" charset="0"/>
              </a:rPr>
              <a:t>0.751820</a:t>
            </a:r>
            <a:endParaRPr lang="en-IN" sz="2000" b="1" dirty="0">
              <a:solidFill>
                <a:srgbClr val="212121"/>
              </a:solidFill>
              <a:latin typeface="Courier New" panose="02070309020205020404" pitchFamily="49" charset="0"/>
            </a:endParaRPr>
          </a:p>
          <a:p>
            <a:pPr fontAlgn="base"/>
            <a:r>
              <a:rPr lang="en-IN" sz="2000" b="1" i="0" dirty="0">
                <a:solidFill>
                  <a:srgbClr val="212121"/>
                </a:solidFill>
                <a:effectLst/>
                <a:latin typeface="Courier New" panose="02070309020205020404" pitchFamily="49" charset="0"/>
              </a:rPr>
              <a:t>R2_Score(test):- </a:t>
            </a:r>
            <a:r>
              <a:rPr lang="en-IN" sz="2000" b="0" i="0" dirty="0">
                <a:solidFill>
                  <a:srgbClr val="212121"/>
                </a:solidFill>
                <a:effectLst/>
                <a:latin typeface="Roboto" panose="02000000000000000000" pitchFamily="2" charset="0"/>
              </a:rPr>
              <a:t>0.745447</a:t>
            </a:r>
            <a:endParaRPr lang="en-IN" sz="2000" b="1" i="0" dirty="0">
              <a:solidFill>
                <a:srgbClr val="212121"/>
              </a:solidFill>
              <a:effectLst/>
              <a:latin typeface="Courier New" panose="02070309020205020404" pitchFamily="49" charset="0"/>
            </a:endParaRPr>
          </a:p>
          <a:p>
            <a:pPr fontAlgn="base"/>
            <a:r>
              <a:rPr lang="en-IN" sz="2000" b="1" i="0" dirty="0">
                <a:solidFill>
                  <a:srgbClr val="212121"/>
                </a:solidFill>
                <a:effectLst/>
                <a:latin typeface="Courier New" panose="02070309020205020404" pitchFamily="49" charset="0"/>
              </a:rPr>
              <a:t>Accuracy(%)</a:t>
            </a:r>
            <a:r>
              <a:rPr lang="en-IN" sz="2000" b="1" dirty="0">
                <a:solidFill>
                  <a:srgbClr val="212121"/>
                </a:solidFill>
                <a:latin typeface="Courier New" panose="02070309020205020404" pitchFamily="49" charset="0"/>
              </a:rPr>
              <a:t>:- </a:t>
            </a:r>
            <a:r>
              <a:rPr lang="en-IN" sz="2000" b="0" i="0" dirty="0">
                <a:solidFill>
                  <a:srgbClr val="212121"/>
                </a:solidFill>
                <a:effectLst/>
                <a:latin typeface="Roboto" panose="02000000000000000000" pitchFamily="2" charset="0"/>
              </a:rPr>
              <a:t>75.0%</a:t>
            </a:r>
            <a:endParaRPr lang="en-IN" sz="2000" b="1" i="0" dirty="0">
              <a:solidFill>
                <a:srgbClr val="212121"/>
              </a:solidFill>
              <a:effectLst/>
              <a:latin typeface="Roboto" panose="02000000000000000000" pitchFamily="2" charset="0"/>
            </a:endParaRPr>
          </a:p>
          <a:p>
            <a:pPr fontAlgn="base"/>
            <a:endParaRPr lang="en-IN" sz="1000" b="0" i="0" dirty="0">
              <a:solidFill>
                <a:srgbClr val="212121"/>
              </a:solidFill>
              <a:effectLst/>
              <a:latin typeface="Roboto" panose="02000000000000000000" pitchFamily="2" charset="0"/>
            </a:endParaRPr>
          </a:p>
          <a:p>
            <a:pPr algn="l" fontAlgn="base"/>
            <a:endParaRPr lang="en-US" sz="1000" b="0" i="0" dirty="0">
              <a:solidFill>
                <a:schemeClr val="tx1">
                  <a:lumMod val="95000"/>
                  <a:lumOff val="5000"/>
                </a:schemeClr>
              </a:solidFill>
              <a:effectLst/>
            </a:endParaRPr>
          </a:p>
          <a:p>
            <a:pPr algn="l" fontAlgn="base"/>
            <a:endParaRPr lang="en-US" sz="1000" dirty="0"/>
          </a:p>
        </p:txBody>
      </p:sp>
      <p:sp>
        <p:nvSpPr>
          <p:cNvPr id="10" name="Rectangle 9"/>
          <p:cNvSpPr/>
          <p:nvPr/>
        </p:nvSpPr>
        <p:spPr>
          <a:xfrm>
            <a:off x="315309" y="469604"/>
            <a:ext cx="11540359" cy="584775"/>
          </a:xfrm>
          <a:prstGeom prst="rect">
            <a:avLst/>
          </a:prstGeom>
        </p:spPr>
        <p:txBody>
          <a:bodyPr wrap="square">
            <a:spAutoFit/>
          </a:bodyPr>
          <a:lstStyle/>
          <a:p>
            <a:pPr algn="ctr"/>
            <a:r>
              <a:rPr lang="en-US" sz="3200" b="1" dirty="0">
                <a:solidFill>
                  <a:schemeClr val="accent5">
                    <a:lumMod val="75000"/>
                  </a:schemeClr>
                </a:solidFill>
              </a:rPr>
              <a:t>Model Building</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C762E53-F2F2-E19A-4F1D-226FA9ADCEA7}"/>
              </a:ext>
            </a:extLst>
          </p:cNvPr>
          <p:cNvSpPr txBox="1"/>
          <p:nvPr/>
        </p:nvSpPr>
        <p:spPr>
          <a:xfrm>
            <a:off x="358805" y="403934"/>
            <a:ext cx="10773791" cy="3785652"/>
          </a:xfrm>
          <a:prstGeom prst="rect">
            <a:avLst/>
          </a:prstGeom>
          <a:noFill/>
        </p:spPr>
        <p:txBody>
          <a:bodyPr wrap="square">
            <a:spAutoFit/>
          </a:bodyPr>
          <a:lstStyle/>
          <a:p>
            <a:r>
              <a:rPr lang="en-US" sz="2000" b="1" dirty="0"/>
              <a:t>B</a:t>
            </a:r>
            <a:r>
              <a:rPr lang="en-US" sz="2000" dirty="0"/>
              <a:t>. Decision trees Regression</a:t>
            </a:r>
          </a:p>
          <a:p>
            <a:r>
              <a:rPr lang="en-US" sz="2000" dirty="0"/>
              <a:t>DTs are straightforward, terribly popular, fast-training, and straightforward to scan models with comparative or different strategies of learning from the data. they're fairly competent however prone to overfitting in their predictions. they'll be strong by their performance.</a:t>
            </a:r>
          </a:p>
          <a:p>
            <a:endParaRPr lang="en-US" sz="2000" dirty="0"/>
          </a:p>
          <a:p>
            <a:pPr fontAlgn="base"/>
            <a:r>
              <a:rPr lang="en-IN" sz="2000" b="0" i="0" dirty="0">
                <a:solidFill>
                  <a:srgbClr val="212121"/>
                </a:solidFill>
                <a:effectLst/>
                <a:latin typeface="Roboto" panose="02000000000000000000" pitchFamily="2" charset="0"/>
              </a:rPr>
              <a:t>Model Evaluation:-</a:t>
            </a:r>
          </a:p>
          <a:p>
            <a:pPr fontAlgn="base"/>
            <a:endParaRPr lang="en-IN" sz="2000" dirty="0">
              <a:solidFill>
                <a:srgbClr val="212121"/>
              </a:solidFill>
              <a:latin typeface="Roboto" panose="02000000000000000000" pitchFamily="2" charset="0"/>
            </a:endParaRPr>
          </a:p>
          <a:p>
            <a:pPr fontAlgn="base"/>
            <a:r>
              <a:rPr lang="en-IN" sz="2000" b="1" i="0" dirty="0">
                <a:solidFill>
                  <a:srgbClr val="212121"/>
                </a:solidFill>
                <a:effectLst/>
                <a:latin typeface="Courier New" panose="02070309020205020404" pitchFamily="49" charset="0"/>
              </a:rPr>
              <a:t>RMSE :- </a:t>
            </a:r>
            <a:r>
              <a:rPr lang="en-IN" sz="2000" b="0" i="0" dirty="0">
                <a:solidFill>
                  <a:srgbClr val="212121"/>
                </a:solidFill>
                <a:effectLst/>
                <a:latin typeface="Roboto" panose="02000000000000000000" pitchFamily="2" charset="0"/>
              </a:rPr>
              <a:t>4731.645479</a:t>
            </a:r>
            <a:endParaRPr lang="en-IN" sz="2000" b="1" i="0" dirty="0">
              <a:solidFill>
                <a:srgbClr val="212121"/>
              </a:solidFill>
              <a:effectLst/>
              <a:latin typeface="Courier New" panose="02070309020205020404" pitchFamily="49" charset="0"/>
            </a:endParaRPr>
          </a:p>
          <a:p>
            <a:pPr fontAlgn="base"/>
            <a:r>
              <a:rPr lang="en-IN" sz="2000" b="1" i="0" dirty="0">
                <a:solidFill>
                  <a:srgbClr val="212121"/>
                </a:solidFill>
                <a:effectLst/>
                <a:latin typeface="Courier New" panose="02070309020205020404" pitchFamily="49" charset="0"/>
              </a:rPr>
              <a:t>R2_Score(training):- </a:t>
            </a:r>
            <a:r>
              <a:rPr lang="en-IN" sz="2000" b="0" i="0" dirty="0">
                <a:solidFill>
                  <a:srgbClr val="212121"/>
                </a:solidFill>
                <a:effectLst/>
                <a:latin typeface="Roboto" panose="02000000000000000000" pitchFamily="2" charset="0"/>
              </a:rPr>
              <a:t>0.858204</a:t>
            </a:r>
            <a:endParaRPr lang="en-IN" sz="2000" b="1" dirty="0">
              <a:solidFill>
                <a:srgbClr val="212121"/>
              </a:solidFill>
              <a:latin typeface="Courier New" panose="02070309020205020404" pitchFamily="49" charset="0"/>
            </a:endParaRPr>
          </a:p>
          <a:p>
            <a:pPr fontAlgn="base"/>
            <a:r>
              <a:rPr lang="en-IN" sz="2000" b="1" i="0" dirty="0">
                <a:solidFill>
                  <a:srgbClr val="212121"/>
                </a:solidFill>
                <a:effectLst/>
                <a:latin typeface="Courier New" panose="02070309020205020404" pitchFamily="49" charset="0"/>
              </a:rPr>
              <a:t>R2_Score(test):- </a:t>
            </a:r>
            <a:r>
              <a:rPr lang="en-IN" sz="2000" b="0" i="0" dirty="0">
                <a:solidFill>
                  <a:srgbClr val="212121"/>
                </a:solidFill>
                <a:effectLst/>
                <a:latin typeface="Roboto" panose="02000000000000000000" pitchFamily="2" charset="0"/>
              </a:rPr>
              <a:t>0.850923</a:t>
            </a:r>
            <a:endParaRPr lang="en-IN" sz="2000" b="1" i="0" dirty="0">
              <a:solidFill>
                <a:srgbClr val="212121"/>
              </a:solidFill>
              <a:effectLst/>
              <a:latin typeface="Courier New" panose="02070309020205020404" pitchFamily="49" charset="0"/>
            </a:endParaRPr>
          </a:p>
          <a:p>
            <a:pPr fontAlgn="base"/>
            <a:r>
              <a:rPr lang="en-IN" sz="2000" b="1" i="0" dirty="0">
                <a:solidFill>
                  <a:srgbClr val="212121"/>
                </a:solidFill>
                <a:effectLst/>
                <a:latin typeface="Courier New" panose="02070309020205020404" pitchFamily="49" charset="0"/>
              </a:rPr>
              <a:t>Accuracy(%)</a:t>
            </a:r>
            <a:r>
              <a:rPr lang="en-IN" sz="2000" b="1" dirty="0">
                <a:solidFill>
                  <a:srgbClr val="212121"/>
                </a:solidFill>
                <a:latin typeface="Courier New" panose="02070309020205020404" pitchFamily="49" charset="0"/>
              </a:rPr>
              <a:t>:- </a:t>
            </a:r>
            <a:r>
              <a:rPr lang="en-IN" sz="2000" b="0" i="0" dirty="0">
                <a:solidFill>
                  <a:srgbClr val="212121"/>
                </a:solidFill>
                <a:effectLst/>
                <a:latin typeface="Roboto" panose="02000000000000000000" pitchFamily="2" charset="0"/>
              </a:rPr>
              <a:t>85.0%</a:t>
            </a:r>
            <a:endParaRPr lang="en-IN" sz="2000" b="1" i="0" dirty="0">
              <a:solidFill>
                <a:srgbClr val="212121"/>
              </a:solidFill>
              <a:effectLst/>
              <a:latin typeface="Roboto" panose="02000000000000000000" pitchFamily="2" charset="0"/>
            </a:endParaRPr>
          </a:p>
          <a:p>
            <a:endParaRPr lang="en-US" sz="2000" dirty="0"/>
          </a:p>
        </p:txBody>
      </p:sp>
    </p:spTree>
    <p:extLst>
      <p:ext uri="{BB962C8B-B14F-4D97-AF65-F5344CB8AC3E}">
        <p14:creationId xmlns:p14="http://schemas.microsoft.com/office/powerpoint/2010/main" val="15126844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AC0DFA4-5EDA-BC02-7860-F7BE0B21FD5B}"/>
              </a:ext>
            </a:extLst>
          </p:cNvPr>
          <p:cNvSpPr txBox="1"/>
          <p:nvPr/>
        </p:nvSpPr>
        <p:spPr>
          <a:xfrm>
            <a:off x="310719" y="295507"/>
            <a:ext cx="10564427" cy="5016758"/>
          </a:xfrm>
          <a:prstGeom prst="rect">
            <a:avLst/>
          </a:prstGeom>
          <a:noFill/>
        </p:spPr>
        <p:txBody>
          <a:bodyPr wrap="square">
            <a:spAutoFit/>
          </a:bodyPr>
          <a:lstStyle/>
          <a:p>
            <a:r>
              <a:rPr lang="en-US" sz="2000" b="1" dirty="0"/>
              <a:t>C. </a:t>
            </a:r>
            <a:r>
              <a:rPr lang="en-US" sz="2000" b="0" i="0" dirty="0">
                <a:solidFill>
                  <a:srgbClr val="273239"/>
                </a:solidFill>
                <a:effectLst/>
                <a:latin typeface="urw-din"/>
              </a:rPr>
              <a:t>Random Forest</a:t>
            </a:r>
            <a:r>
              <a:rPr lang="en-US" sz="2000" dirty="0"/>
              <a:t> Regression</a:t>
            </a:r>
          </a:p>
          <a:p>
            <a:pPr algn="l" fontAlgn="base"/>
            <a:r>
              <a:rPr lang="en-US" sz="2000" b="0" i="0" dirty="0">
                <a:solidFill>
                  <a:srgbClr val="273239"/>
                </a:solidFill>
                <a:effectLst/>
                <a:latin typeface="urw-din"/>
              </a:rPr>
              <a:t>Random Forest is an ensemble technique capable of performing both regression and classification tasks with the use of multiple decision trees and a technique called Bootstrap and Aggregation, commonly known as </a:t>
            </a:r>
            <a:r>
              <a:rPr lang="en-US" sz="2000" i="0" dirty="0">
                <a:solidFill>
                  <a:srgbClr val="273239"/>
                </a:solidFill>
                <a:effectLst/>
                <a:latin typeface="urw-din"/>
              </a:rPr>
              <a:t>bagging</a:t>
            </a:r>
            <a:r>
              <a:rPr lang="en-US" sz="2000" b="0" i="0" dirty="0">
                <a:solidFill>
                  <a:srgbClr val="273239"/>
                </a:solidFill>
                <a:effectLst/>
                <a:latin typeface="urw-din"/>
              </a:rPr>
              <a:t>. The basic idea behind this is to combine multiple decision trees in determining the final output rather than relying on individual decision trees. </a:t>
            </a:r>
            <a:br>
              <a:rPr lang="en-US" sz="2000" dirty="0"/>
            </a:br>
            <a:r>
              <a:rPr lang="en-US" sz="2000" b="0" i="0" dirty="0">
                <a:solidFill>
                  <a:srgbClr val="273239"/>
                </a:solidFill>
                <a:effectLst/>
                <a:latin typeface="urw-din"/>
              </a:rPr>
              <a:t>Random Forest has multiple decision trees as base learning models. We randomly perform row sampling and feature sampling from the dataset forming sample datasets for every model. This part is called Bootstrap.</a:t>
            </a:r>
          </a:p>
          <a:p>
            <a:pPr algn="l" fontAlgn="base"/>
            <a:endParaRPr lang="en-US" sz="2000" dirty="0">
              <a:solidFill>
                <a:srgbClr val="273239"/>
              </a:solidFill>
              <a:latin typeface="urw-din"/>
            </a:endParaRPr>
          </a:p>
          <a:p>
            <a:pPr fontAlgn="base"/>
            <a:r>
              <a:rPr lang="en-IN" sz="2000" b="0" i="0" dirty="0">
                <a:solidFill>
                  <a:srgbClr val="212121"/>
                </a:solidFill>
                <a:effectLst/>
                <a:latin typeface="Roboto" panose="02000000000000000000" pitchFamily="2" charset="0"/>
              </a:rPr>
              <a:t>Model Evaluation:-</a:t>
            </a:r>
          </a:p>
          <a:p>
            <a:pPr fontAlgn="base"/>
            <a:endParaRPr lang="en-IN" sz="2000" dirty="0">
              <a:solidFill>
                <a:srgbClr val="212121"/>
              </a:solidFill>
              <a:latin typeface="Roboto" panose="02000000000000000000" pitchFamily="2" charset="0"/>
            </a:endParaRPr>
          </a:p>
          <a:p>
            <a:pPr fontAlgn="base"/>
            <a:r>
              <a:rPr lang="en-IN" sz="2000" b="1" i="0" dirty="0">
                <a:solidFill>
                  <a:srgbClr val="212121"/>
                </a:solidFill>
                <a:effectLst/>
                <a:latin typeface="Courier New" panose="02070309020205020404" pitchFamily="49" charset="0"/>
              </a:rPr>
              <a:t>RMSE :- </a:t>
            </a:r>
            <a:r>
              <a:rPr lang="en-IN" sz="2000" b="0" i="0" dirty="0">
                <a:solidFill>
                  <a:srgbClr val="212121"/>
                </a:solidFill>
                <a:effectLst/>
                <a:latin typeface="Roboto" panose="02000000000000000000" pitchFamily="2" charset="0"/>
              </a:rPr>
              <a:t>4606.606669</a:t>
            </a:r>
            <a:endParaRPr lang="en-IN" sz="2000" b="1" i="0" dirty="0">
              <a:solidFill>
                <a:srgbClr val="212121"/>
              </a:solidFill>
              <a:effectLst/>
              <a:latin typeface="Courier New" panose="02070309020205020404" pitchFamily="49" charset="0"/>
            </a:endParaRPr>
          </a:p>
          <a:p>
            <a:pPr fontAlgn="base"/>
            <a:r>
              <a:rPr lang="en-IN" sz="2000" b="1" i="0" dirty="0">
                <a:solidFill>
                  <a:srgbClr val="212121"/>
                </a:solidFill>
                <a:effectLst/>
                <a:latin typeface="Courier New" panose="02070309020205020404" pitchFamily="49" charset="0"/>
              </a:rPr>
              <a:t>R2_Score(training):- </a:t>
            </a:r>
            <a:r>
              <a:rPr lang="en-IN" sz="2000" b="0" i="0" dirty="0">
                <a:solidFill>
                  <a:srgbClr val="212121"/>
                </a:solidFill>
                <a:effectLst/>
                <a:latin typeface="Roboto" panose="02000000000000000000" pitchFamily="2" charset="0"/>
              </a:rPr>
              <a:t>0.863005</a:t>
            </a:r>
            <a:endParaRPr lang="en-IN" sz="2000" b="1" dirty="0">
              <a:solidFill>
                <a:srgbClr val="212121"/>
              </a:solidFill>
              <a:latin typeface="Courier New" panose="02070309020205020404" pitchFamily="49" charset="0"/>
            </a:endParaRPr>
          </a:p>
          <a:p>
            <a:pPr fontAlgn="base"/>
            <a:r>
              <a:rPr lang="en-IN" sz="2000" b="1" i="0" dirty="0">
                <a:solidFill>
                  <a:srgbClr val="212121"/>
                </a:solidFill>
                <a:effectLst/>
                <a:latin typeface="Courier New" panose="02070309020205020404" pitchFamily="49" charset="0"/>
              </a:rPr>
              <a:t>R2_Score(test):- </a:t>
            </a:r>
            <a:r>
              <a:rPr lang="en-IN" sz="2000" b="0" i="0" dirty="0">
                <a:solidFill>
                  <a:srgbClr val="212121"/>
                </a:solidFill>
                <a:effectLst/>
                <a:latin typeface="Roboto" panose="02000000000000000000" pitchFamily="2" charset="0"/>
              </a:rPr>
              <a:t>0.858698</a:t>
            </a:r>
            <a:endParaRPr lang="en-IN" sz="2000" b="1" i="0" dirty="0">
              <a:solidFill>
                <a:srgbClr val="212121"/>
              </a:solidFill>
              <a:effectLst/>
              <a:latin typeface="Courier New" panose="02070309020205020404" pitchFamily="49" charset="0"/>
            </a:endParaRPr>
          </a:p>
          <a:p>
            <a:pPr fontAlgn="base"/>
            <a:r>
              <a:rPr lang="en-IN" sz="2000" b="1" i="0" dirty="0">
                <a:solidFill>
                  <a:srgbClr val="212121"/>
                </a:solidFill>
                <a:effectLst/>
                <a:latin typeface="Courier New" panose="02070309020205020404" pitchFamily="49" charset="0"/>
              </a:rPr>
              <a:t>Accuracy(%)</a:t>
            </a:r>
            <a:r>
              <a:rPr lang="en-IN" sz="2000" b="1" dirty="0">
                <a:solidFill>
                  <a:srgbClr val="212121"/>
                </a:solidFill>
                <a:latin typeface="Courier New" panose="02070309020205020404" pitchFamily="49" charset="0"/>
              </a:rPr>
              <a:t>:- </a:t>
            </a:r>
            <a:r>
              <a:rPr lang="en-IN" sz="2000" b="0" i="0" dirty="0">
                <a:solidFill>
                  <a:srgbClr val="212121"/>
                </a:solidFill>
                <a:effectLst/>
                <a:latin typeface="Roboto" panose="02000000000000000000" pitchFamily="2" charset="0"/>
              </a:rPr>
              <a:t>86.0%</a:t>
            </a:r>
            <a:endParaRPr lang="en-IN" sz="2000" b="1" i="0" dirty="0">
              <a:solidFill>
                <a:srgbClr val="212121"/>
              </a:solidFill>
              <a:effectLst/>
              <a:latin typeface="Roboto" panose="02000000000000000000" pitchFamily="2" charset="0"/>
            </a:endParaRPr>
          </a:p>
          <a:p>
            <a:pPr algn="l" fontAlgn="base"/>
            <a:endParaRPr lang="en-US" sz="2000" b="0" i="0" dirty="0">
              <a:solidFill>
                <a:schemeClr val="tx1">
                  <a:lumMod val="95000"/>
                  <a:lumOff val="5000"/>
                </a:schemeClr>
              </a:solidFill>
              <a:effectLst/>
            </a:endParaRPr>
          </a:p>
        </p:txBody>
      </p:sp>
    </p:spTree>
    <p:extLst>
      <p:ext uri="{BB962C8B-B14F-4D97-AF65-F5344CB8AC3E}">
        <p14:creationId xmlns:p14="http://schemas.microsoft.com/office/powerpoint/2010/main" val="15858803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5D2D975-E0FD-7B83-E03C-C7C2CA42C013}"/>
              </a:ext>
            </a:extLst>
          </p:cNvPr>
          <p:cNvSpPr txBox="1"/>
          <p:nvPr/>
        </p:nvSpPr>
        <p:spPr>
          <a:xfrm>
            <a:off x="330692" y="341686"/>
            <a:ext cx="10793027" cy="5016758"/>
          </a:xfrm>
          <a:prstGeom prst="rect">
            <a:avLst/>
          </a:prstGeom>
          <a:noFill/>
        </p:spPr>
        <p:txBody>
          <a:bodyPr wrap="square">
            <a:spAutoFit/>
          </a:bodyPr>
          <a:lstStyle/>
          <a:p>
            <a:r>
              <a:rPr lang="en-US" sz="2000" b="1" dirty="0"/>
              <a:t>D</a:t>
            </a:r>
            <a:r>
              <a:rPr lang="en-US" sz="2000" dirty="0">
                <a:latin typeface="+mn-lt"/>
              </a:rPr>
              <a:t>. Gradient Boosting Regression</a:t>
            </a:r>
            <a:br>
              <a:rPr lang="en-US" sz="2000" dirty="0">
                <a:latin typeface="+mn-lt"/>
              </a:rPr>
            </a:br>
            <a:r>
              <a:rPr lang="en-US" sz="2000" dirty="0">
                <a:latin typeface="+mn-lt"/>
              </a:rPr>
              <a:t>Gradient boosting algorithmic program is one among the foremost powerful algorithms within the field of machine learning. As we all know that the errors in machine learning algorithms are generally classified into 2 classes i.e. Bias Error and Variance Error. As gradient boosting is one of the boosting algorithms it's accustomed to minimize bias error of the model. Gradient boosting algorithms are often used for predicting not solely continuous target variables as a regression however additionally categorical target variables (as a Classifier). Once it is used as a regressor, the price operates as Mean square. Error (MSE) and when it is used as a classifier then the price operates as Log loss.</a:t>
            </a:r>
          </a:p>
          <a:p>
            <a:endParaRPr lang="en-US" sz="2000" dirty="0"/>
          </a:p>
          <a:p>
            <a:pPr fontAlgn="base"/>
            <a:r>
              <a:rPr lang="en-IN" sz="2000" b="0" i="0" dirty="0">
                <a:solidFill>
                  <a:srgbClr val="212121"/>
                </a:solidFill>
                <a:effectLst/>
                <a:latin typeface="Roboto" panose="02000000000000000000" pitchFamily="2" charset="0"/>
              </a:rPr>
              <a:t>Model Evaluation:-</a:t>
            </a:r>
          </a:p>
          <a:p>
            <a:pPr fontAlgn="base"/>
            <a:endParaRPr lang="en-IN" sz="2000" dirty="0">
              <a:solidFill>
                <a:srgbClr val="212121"/>
              </a:solidFill>
              <a:latin typeface="Roboto" panose="02000000000000000000" pitchFamily="2" charset="0"/>
            </a:endParaRPr>
          </a:p>
          <a:p>
            <a:pPr fontAlgn="base"/>
            <a:r>
              <a:rPr lang="en-IN" sz="2000" b="1" i="0" dirty="0">
                <a:solidFill>
                  <a:srgbClr val="212121"/>
                </a:solidFill>
                <a:effectLst/>
                <a:latin typeface="Courier New" panose="02070309020205020404" pitchFamily="49" charset="0"/>
              </a:rPr>
              <a:t>RMSE :- </a:t>
            </a:r>
            <a:r>
              <a:rPr lang="en-IN" sz="2000" b="0" i="0" dirty="0">
                <a:solidFill>
                  <a:srgbClr val="212121"/>
                </a:solidFill>
                <a:effectLst/>
                <a:latin typeface="Roboto" panose="02000000000000000000" pitchFamily="2" charset="0"/>
              </a:rPr>
              <a:t>4449.357579</a:t>
            </a:r>
            <a:endParaRPr lang="en-IN" sz="2000" b="1" i="0" dirty="0">
              <a:solidFill>
                <a:srgbClr val="212121"/>
              </a:solidFill>
              <a:effectLst/>
              <a:latin typeface="Courier New" panose="02070309020205020404" pitchFamily="49" charset="0"/>
            </a:endParaRPr>
          </a:p>
          <a:p>
            <a:pPr fontAlgn="base"/>
            <a:r>
              <a:rPr lang="en-IN" sz="2000" b="1" i="0" dirty="0">
                <a:solidFill>
                  <a:srgbClr val="212121"/>
                </a:solidFill>
                <a:effectLst/>
                <a:latin typeface="Courier New" panose="02070309020205020404" pitchFamily="49" charset="0"/>
              </a:rPr>
              <a:t>R2_Score(training):- </a:t>
            </a:r>
            <a:r>
              <a:rPr lang="en-IN" sz="2000" b="0" i="0" dirty="0">
                <a:solidFill>
                  <a:srgbClr val="212121"/>
                </a:solidFill>
                <a:effectLst/>
                <a:latin typeface="Roboto" panose="02000000000000000000" pitchFamily="2" charset="0"/>
              </a:rPr>
              <a:t>0.905217</a:t>
            </a:r>
            <a:endParaRPr lang="en-IN" sz="2000" b="1" dirty="0">
              <a:solidFill>
                <a:srgbClr val="212121"/>
              </a:solidFill>
              <a:latin typeface="Courier New" panose="02070309020205020404" pitchFamily="49" charset="0"/>
            </a:endParaRPr>
          </a:p>
          <a:p>
            <a:pPr fontAlgn="base"/>
            <a:r>
              <a:rPr lang="en-IN" sz="2000" b="1" i="0" dirty="0">
                <a:solidFill>
                  <a:srgbClr val="212121"/>
                </a:solidFill>
                <a:effectLst/>
                <a:latin typeface="Courier New" panose="02070309020205020404" pitchFamily="49" charset="0"/>
              </a:rPr>
              <a:t>R2_Score(test):- </a:t>
            </a:r>
            <a:r>
              <a:rPr lang="en-IN" sz="2000" b="0" i="0" dirty="0">
                <a:solidFill>
                  <a:srgbClr val="212121"/>
                </a:solidFill>
                <a:effectLst/>
                <a:latin typeface="Roboto" panose="02000000000000000000" pitchFamily="2" charset="0"/>
              </a:rPr>
              <a:t>0.868180</a:t>
            </a:r>
            <a:endParaRPr lang="en-IN" sz="2000" b="1" i="0" dirty="0">
              <a:solidFill>
                <a:srgbClr val="212121"/>
              </a:solidFill>
              <a:effectLst/>
              <a:latin typeface="Courier New" panose="02070309020205020404" pitchFamily="49" charset="0"/>
            </a:endParaRPr>
          </a:p>
          <a:p>
            <a:pPr fontAlgn="base"/>
            <a:r>
              <a:rPr lang="en-IN" sz="2000" b="1" i="0" dirty="0">
                <a:solidFill>
                  <a:srgbClr val="212121"/>
                </a:solidFill>
                <a:effectLst/>
                <a:latin typeface="Courier New" panose="02070309020205020404" pitchFamily="49" charset="0"/>
              </a:rPr>
              <a:t>Accuracy(%)</a:t>
            </a:r>
            <a:r>
              <a:rPr lang="en-IN" sz="2000" b="1" dirty="0">
                <a:solidFill>
                  <a:srgbClr val="212121"/>
                </a:solidFill>
                <a:latin typeface="Courier New" panose="02070309020205020404" pitchFamily="49" charset="0"/>
              </a:rPr>
              <a:t>:- </a:t>
            </a:r>
            <a:r>
              <a:rPr lang="en-IN" sz="2000" b="0" i="0" dirty="0">
                <a:solidFill>
                  <a:srgbClr val="212121"/>
                </a:solidFill>
                <a:effectLst/>
                <a:latin typeface="Roboto" panose="02000000000000000000" pitchFamily="2" charset="0"/>
              </a:rPr>
              <a:t>87.0%</a:t>
            </a:r>
            <a:endParaRPr lang="en-IN" sz="2000" b="1" i="0" dirty="0">
              <a:solidFill>
                <a:srgbClr val="212121"/>
              </a:solidFill>
              <a:effectLst/>
              <a:latin typeface="Roboto" panose="02000000000000000000" pitchFamily="2" charset="0"/>
            </a:endParaRPr>
          </a:p>
          <a:p>
            <a:endParaRPr lang="en-IN" sz="2000" dirty="0"/>
          </a:p>
        </p:txBody>
      </p:sp>
    </p:spTree>
    <p:extLst>
      <p:ext uri="{BB962C8B-B14F-4D97-AF65-F5344CB8AC3E}">
        <p14:creationId xmlns:p14="http://schemas.microsoft.com/office/powerpoint/2010/main" val="1071282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F7FBEC5D-5DEB-DD33-AF01-434ACD16C11F}"/>
              </a:ext>
            </a:extLst>
          </p:cNvPr>
          <p:cNvSpPr txBox="1"/>
          <p:nvPr/>
        </p:nvSpPr>
        <p:spPr>
          <a:xfrm>
            <a:off x="366205" y="5043387"/>
            <a:ext cx="11069582" cy="646331"/>
          </a:xfrm>
          <a:prstGeom prst="rect">
            <a:avLst/>
          </a:prstGeom>
          <a:noFill/>
        </p:spPr>
        <p:txBody>
          <a:bodyPr wrap="square">
            <a:spAutoFit/>
          </a:bodyPr>
          <a:lstStyle/>
          <a:p>
            <a:r>
              <a:rPr lang="en-US" sz="1800" dirty="0">
                <a:latin typeface="+mn-lt"/>
              </a:rPr>
              <a:t>Hence After Model Evaluation And Analyzin</a:t>
            </a:r>
            <a:r>
              <a:rPr lang="en-US" dirty="0"/>
              <a:t>g all the Model, we can see Gradient Boost Regression has highest accuracy Model, So the finally Accepted Model for this dataset in this project is Gradient Boost Regression.</a:t>
            </a:r>
            <a:endParaRPr lang="en-IN" dirty="0"/>
          </a:p>
        </p:txBody>
      </p:sp>
      <p:pic>
        <p:nvPicPr>
          <p:cNvPr id="4" name="Picture 3">
            <a:extLst>
              <a:ext uri="{FF2B5EF4-FFF2-40B4-BE49-F238E27FC236}">
                <a16:creationId xmlns:a16="http://schemas.microsoft.com/office/drawing/2014/main" id="{D4E384C0-75EE-28E7-4F0D-D086B9D38C05}"/>
              </a:ext>
            </a:extLst>
          </p:cNvPr>
          <p:cNvPicPr>
            <a:picLocks noChangeAspect="1"/>
          </p:cNvPicPr>
          <p:nvPr/>
        </p:nvPicPr>
        <p:blipFill>
          <a:blip r:embed="rId2"/>
          <a:stretch>
            <a:fillRect/>
          </a:stretch>
        </p:blipFill>
        <p:spPr>
          <a:xfrm>
            <a:off x="2152882" y="565026"/>
            <a:ext cx="8010525" cy="4076700"/>
          </a:xfrm>
          <a:prstGeom prst="rect">
            <a:avLst/>
          </a:prstGeom>
        </p:spPr>
      </p:pic>
    </p:spTree>
    <p:extLst>
      <p:ext uri="{BB962C8B-B14F-4D97-AF65-F5344CB8AC3E}">
        <p14:creationId xmlns:p14="http://schemas.microsoft.com/office/powerpoint/2010/main" val="400911893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252" y="6344290"/>
            <a:ext cx="1380061" cy="513710"/>
          </a:xfrm>
          <a:prstGeom prst="rect">
            <a:avLst/>
          </a:prstGeom>
        </p:spPr>
      </p:pic>
      <p:sp>
        <p:nvSpPr>
          <p:cNvPr id="7" name="TextBox 6"/>
          <p:cNvSpPr txBox="1"/>
          <p:nvPr/>
        </p:nvSpPr>
        <p:spPr>
          <a:xfrm>
            <a:off x="5843972" y="6434922"/>
            <a:ext cx="504056" cy="338554"/>
          </a:xfrm>
          <a:prstGeom prst="rect">
            <a:avLst/>
          </a:prstGeom>
          <a:noFill/>
        </p:spPr>
        <p:txBody>
          <a:bodyPr wrap="square" rtlCol="0">
            <a:spAutoFit/>
          </a:bodyPr>
          <a:lstStyle/>
          <a:p>
            <a:fld id="{209721C1-BDEE-49CB-AFFA-913CEF742F0A}" type="slidenum">
              <a:rPr lang="en-US" sz="1600" b="1" i="1" smtClean="0">
                <a:solidFill>
                  <a:schemeClr val="bg1"/>
                </a:solidFill>
              </a:rPr>
              <a:pPr/>
              <a:t>17</a:t>
            </a:fld>
            <a:endParaRPr lang="en-IN" sz="1600" b="1" i="1" dirty="0">
              <a:solidFill>
                <a:schemeClr val="bg1"/>
              </a:solidFill>
            </a:endParaRPr>
          </a:p>
        </p:txBody>
      </p:sp>
      <p:sp>
        <p:nvSpPr>
          <p:cNvPr id="9" name="Rectangle 8"/>
          <p:cNvSpPr/>
          <p:nvPr/>
        </p:nvSpPr>
        <p:spPr>
          <a:xfrm>
            <a:off x="408373" y="1641631"/>
            <a:ext cx="11345662" cy="3477875"/>
          </a:xfrm>
          <a:prstGeom prst="rect">
            <a:avLst/>
          </a:prstGeom>
        </p:spPr>
        <p:txBody>
          <a:bodyPr wrap="square">
            <a:spAutoFit/>
          </a:bodyPr>
          <a:lstStyle/>
          <a:p>
            <a:r>
              <a:rPr lang="en-US" sz="2200" dirty="0"/>
              <a:t>The objective of the study is to prophetic the insurance cost supported age, BMI, kid number, the region of the person living, sex, and whether or not a shopper is smoking or not, drinks alcohol or not, having diabetes or not . These options contribute to our target variable prediction of insurance costs. For the measuring of the value of insurance, many regression models are applied during this study. The dataset is split into 2 sections. One half for model training and also the other part for model analysis or testing. During this study, the info set is separated </a:t>
            </a:r>
            <a:r>
              <a:rPr lang="en-US" sz="2200"/>
              <a:t>into two part </a:t>
            </a:r>
            <a:r>
              <a:rPr lang="en-US" sz="2200" dirty="0"/>
              <a:t>the first half is termed coaching knowledge and also the second called take a look at data, training data makes up for eighty percent of the whole data used, and the rest for test data. all of those models are trained with the training data part and so evaluated with the test data. The accuracy is checked with the assistance of r2 score.</a:t>
            </a:r>
          </a:p>
        </p:txBody>
      </p:sp>
      <p:sp>
        <p:nvSpPr>
          <p:cNvPr id="10" name="Rectangle 9"/>
          <p:cNvSpPr/>
          <p:nvPr/>
        </p:nvSpPr>
        <p:spPr>
          <a:xfrm>
            <a:off x="315309" y="469604"/>
            <a:ext cx="11540359" cy="584775"/>
          </a:xfrm>
          <a:prstGeom prst="rect">
            <a:avLst/>
          </a:prstGeom>
        </p:spPr>
        <p:txBody>
          <a:bodyPr wrap="square">
            <a:spAutoFit/>
          </a:bodyPr>
          <a:lstStyle/>
          <a:p>
            <a:pPr algn="ctr"/>
            <a:r>
              <a:rPr lang="en-US" sz="3200" b="1" dirty="0">
                <a:solidFill>
                  <a:schemeClr val="accent5">
                    <a:lumMod val="75000"/>
                  </a:schemeClr>
                </a:solidFill>
              </a:rPr>
              <a:t>Implementation</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41434" y="541787"/>
            <a:ext cx="11351173" cy="1126975"/>
          </a:xfrm>
          <a:prstGeom prst="rect">
            <a:avLst/>
          </a:prstGeom>
        </p:spPr>
        <p:txBody>
          <a:bodyPr wrap="square">
            <a:spAutoFit/>
          </a:bodyPr>
          <a:lstStyle/>
          <a:p>
            <a:pPr marL="12700" algn="ctr">
              <a:lnSpc>
                <a:spcPct val="100000"/>
              </a:lnSpc>
            </a:pPr>
            <a:r>
              <a:rPr lang="en-US" sz="3200" b="1" spc="-10" dirty="0">
                <a:solidFill>
                  <a:srgbClr val="365F90"/>
                </a:solidFill>
                <a:cs typeface="Cambria"/>
              </a:rPr>
              <a:t>F</a:t>
            </a:r>
            <a:r>
              <a:rPr lang="en-US" sz="3200" b="1" spc="-5" dirty="0">
                <a:solidFill>
                  <a:srgbClr val="365F90"/>
                </a:solidFill>
                <a:cs typeface="Cambria"/>
              </a:rPr>
              <a:t>u</a:t>
            </a:r>
            <a:r>
              <a:rPr lang="en-US" sz="3200" b="1" dirty="0">
                <a:solidFill>
                  <a:srgbClr val="365F90"/>
                </a:solidFill>
                <a:cs typeface="Cambria"/>
              </a:rPr>
              <a:t>t</a:t>
            </a:r>
            <a:r>
              <a:rPr lang="en-US" sz="3200" b="1" spc="-5" dirty="0">
                <a:solidFill>
                  <a:srgbClr val="365F90"/>
                </a:solidFill>
                <a:cs typeface="Cambria"/>
              </a:rPr>
              <a:t>ur</a:t>
            </a:r>
            <a:r>
              <a:rPr lang="en-US" sz="3200" b="1" dirty="0">
                <a:solidFill>
                  <a:srgbClr val="365F90"/>
                </a:solidFill>
                <a:cs typeface="Cambria"/>
              </a:rPr>
              <a:t>e</a:t>
            </a:r>
            <a:r>
              <a:rPr lang="en-US" sz="3200" b="1" spc="-45" dirty="0">
                <a:solidFill>
                  <a:srgbClr val="365F90"/>
                </a:solidFill>
                <a:cs typeface="Times New Roman"/>
              </a:rPr>
              <a:t> </a:t>
            </a:r>
            <a:r>
              <a:rPr lang="en-US" sz="3200" b="1" spc="-10" dirty="0">
                <a:solidFill>
                  <a:srgbClr val="365F90"/>
                </a:solidFill>
                <a:cs typeface="Cambria"/>
              </a:rPr>
              <a:t>S</a:t>
            </a:r>
            <a:r>
              <a:rPr lang="en-US" sz="3200" b="1" dirty="0">
                <a:solidFill>
                  <a:srgbClr val="365F90"/>
                </a:solidFill>
                <a:cs typeface="Cambria"/>
              </a:rPr>
              <a:t>c</a:t>
            </a:r>
            <a:r>
              <a:rPr lang="en-US" sz="3200" b="1" spc="-10" dirty="0">
                <a:solidFill>
                  <a:srgbClr val="365F90"/>
                </a:solidFill>
                <a:cs typeface="Cambria"/>
              </a:rPr>
              <a:t>o</a:t>
            </a:r>
            <a:r>
              <a:rPr lang="en-US" sz="3200" b="1" spc="-5" dirty="0">
                <a:solidFill>
                  <a:srgbClr val="365F90"/>
                </a:solidFill>
                <a:cs typeface="Cambria"/>
              </a:rPr>
              <a:t>p</a:t>
            </a:r>
            <a:r>
              <a:rPr lang="en-US" sz="3200" b="1" dirty="0">
                <a:solidFill>
                  <a:srgbClr val="365F90"/>
                </a:solidFill>
                <a:cs typeface="Cambria"/>
              </a:rPr>
              <a:t>e</a:t>
            </a:r>
            <a:r>
              <a:rPr lang="en-US" sz="3200" b="1" spc="-50" dirty="0">
                <a:solidFill>
                  <a:srgbClr val="365F90"/>
                </a:solidFill>
                <a:cs typeface="Times New Roman"/>
              </a:rPr>
              <a:t> </a:t>
            </a:r>
            <a:r>
              <a:rPr lang="en-US" sz="3200" b="1" dirty="0">
                <a:solidFill>
                  <a:srgbClr val="365F90"/>
                </a:solidFill>
                <a:cs typeface="Cambria"/>
              </a:rPr>
              <a:t>of</a:t>
            </a:r>
            <a:r>
              <a:rPr lang="en-US" sz="3200" b="1" spc="-45" dirty="0">
                <a:solidFill>
                  <a:srgbClr val="365F90"/>
                </a:solidFill>
                <a:cs typeface="Times New Roman"/>
              </a:rPr>
              <a:t> </a:t>
            </a:r>
            <a:r>
              <a:rPr lang="en-US" sz="3200" b="1" dirty="0">
                <a:solidFill>
                  <a:srgbClr val="365F90"/>
                </a:solidFill>
                <a:cs typeface="Cambria"/>
              </a:rPr>
              <a:t>I</a:t>
            </a:r>
            <a:r>
              <a:rPr lang="en-US" sz="3200" b="1" spc="-15" dirty="0">
                <a:solidFill>
                  <a:srgbClr val="365F90"/>
                </a:solidFill>
                <a:cs typeface="Cambria"/>
              </a:rPr>
              <a:t>m</a:t>
            </a:r>
            <a:r>
              <a:rPr lang="en-US" sz="3200" b="1" spc="-5" dirty="0">
                <a:solidFill>
                  <a:srgbClr val="365F90"/>
                </a:solidFill>
                <a:cs typeface="Cambria"/>
              </a:rPr>
              <a:t>pr</a:t>
            </a:r>
            <a:r>
              <a:rPr lang="en-US" sz="3200" b="1" dirty="0">
                <a:solidFill>
                  <a:srgbClr val="365F90"/>
                </a:solidFill>
                <a:cs typeface="Cambria"/>
              </a:rPr>
              <a:t>ove</a:t>
            </a:r>
            <a:r>
              <a:rPr lang="en-US" sz="3200" b="1" spc="-5" dirty="0">
                <a:solidFill>
                  <a:srgbClr val="365F90"/>
                </a:solidFill>
                <a:cs typeface="Cambria"/>
              </a:rPr>
              <a:t>m</a:t>
            </a:r>
            <a:r>
              <a:rPr lang="en-US" sz="3200" b="1" spc="-15" dirty="0">
                <a:solidFill>
                  <a:srgbClr val="365F90"/>
                </a:solidFill>
                <a:cs typeface="Cambria"/>
              </a:rPr>
              <a:t>e</a:t>
            </a:r>
            <a:r>
              <a:rPr lang="en-US" sz="3200" b="1" dirty="0">
                <a:solidFill>
                  <a:srgbClr val="365F90"/>
                </a:solidFill>
                <a:cs typeface="Cambria"/>
              </a:rPr>
              <a:t>n</a:t>
            </a:r>
            <a:r>
              <a:rPr lang="en-US" sz="3200" b="1" spc="-5" dirty="0">
                <a:solidFill>
                  <a:srgbClr val="365F90"/>
                </a:solidFill>
                <a:cs typeface="Cambria"/>
              </a:rPr>
              <a:t>t</a:t>
            </a:r>
            <a:r>
              <a:rPr lang="en-US" sz="3200" b="1" dirty="0">
                <a:solidFill>
                  <a:srgbClr val="365F90"/>
                </a:solidFill>
                <a:cs typeface="Cambria"/>
              </a:rPr>
              <a:t>s</a:t>
            </a:r>
          </a:p>
          <a:p>
            <a:pPr marL="12700">
              <a:lnSpc>
                <a:spcPct val="100000"/>
              </a:lnSpc>
            </a:pPr>
            <a:endParaRPr lang="en-US" sz="2000" dirty="0">
              <a:cs typeface="Arial" panose="020B0604020202020204" pitchFamily="34" charset="0"/>
            </a:endParaRPr>
          </a:p>
          <a:p>
            <a:pPr marL="12700" marR="5080">
              <a:lnSpc>
                <a:spcPts val="1560"/>
              </a:lnSpc>
              <a:spcBef>
                <a:spcPts val="80"/>
              </a:spcBef>
            </a:pPr>
            <a:endParaRPr lang="en-US" sz="2000" dirty="0">
              <a:cs typeface="Calibri"/>
            </a:endParaRP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252" y="6344290"/>
            <a:ext cx="1380061" cy="513710"/>
          </a:xfrm>
          <a:prstGeom prst="rect">
            <a:avLst/>
          </a:prstGeom>
        </p:spPr>
      </p:pic>
      <p:sp>
        <p:nvSpPr>
          <p:cNvPr id="8" name="TextBox 7"/>
          <p:cNvSpPr txBox="1"/>
          <p:nvPr/>
        </p:nvSpPr>
        <p:spPr>
          <a:xfrm>
            <a:off x="5843972" y="6434922"/>
            <a:ext cx="504056" cy="338554"/>
          </a:xfrm>
          <a:prstGeom prst="rect">
            <a:avLst/>
          </a:prstGeom>
          <a:noFill/>
        </p:spPr>
        <p:txBody>
          <a:bodyPr wrap="square" rtlCol="0">
            <a:spAutoFit/>
          </a:bodyPr>
          <a:lstStyle/>
          <a:p>
            <a:fld id="{209721C1-BDEE-49CB-AFFA-913CEF742F0A}" type="slidenum">
              <a:rPr lang="en-US" sz="1600" b="1" i="1" smtClean="0">
                <a:solidFill>
                  <a:schemeClr val="bg1"/>
                </a:solidFill>
              </a:rPr>
              <a:pPr/>
              <a:t>18</a:t>
            </a:fld>
            <a:endParaRPr lang="en-IN" sz="1600" b="1" i="1" dirty="0">
              <a:solidFill>
                <a:schemeClr val="bg1"/>
              </a:solidFill>
            </a:endParaRPr>
          </a:p>
        </p:txBody>
      </p:sp>
      <p:sp>
        <p:nvSpPr>
          <p:cNvPr id="3" name="TextBox 2">
            <a:extLst>
              <a:ext uri="{FF2B5EF4-FFF2-40B4-BE49-F238E27FC236}">
                <a16:creationId xmlns:a16="http://schemas.microsoft.com/office/drawing/2014/main" id="{6FBB8B49-3549-F9FC-C43E-20CC6806338A}"/>
              </a:ext>
            </a:extLst>
          </p:cNvPr>
          <p:cNvSpPr txBox="1"/>
          <p:nvPr/>
        </p:nvSpPr>
        <p:spPr>
          <a:xfrm>
            <a:off x="319596" y="1307561"/>
            <a:ext cx="11430970" cy="3139321"/>
          </a:xfrm>
          <a:prstGeom prst="rect">
            <a:avLst/>
          </a:prstGeom>
          <a:noFill/>
        </p:spPr>
        <p:txBody>
          <a:bodyPr wrap="square">
            <a:spAutoFit/>
          </a:bodyPr>
          <a:lstStyle/>
          <a:p>
            <a:r>
              <a:rPr lang="en-US" sz="2200" dirty="0"/>
              <a:t>In  this  project , we  discussed some  of  the  traditional regression  models  for  our proposed  problem  statement . Moving  forward  some  of  the  other techniques  like  Support Vector  Machine  (SVM) , </a:t>
            </a:r>
            <a:r>
              <a:rPr lang="en-US" sz="2200" dirty="0" err="1"/>
              <a:t>XGBoost</a:t>
            </a:r>
            <a:r>
              <a:rPr lang="en-US" sz="2200" dirty="0"/>
              <a:t> and Stochastic Gradient  Boosting needs to be addressed as the future work .  Several optimization techniques  such  as  the  Genetic  Algorithm  or  the  Gradient Descent Algorithm maybe applied on top of model evaluation. We  can  also  apply some  feature selection  techniques  to  our dataset  before  we  train  our  model  to  gain  a  good  accuracy value as some  of the features may be omitted while predicting the charges. Besides a model to perform well a good balanced dataset  with  a  greater  number  of  observations  is  required which will reduce the variability of the model so in the future if, we get more data than the model can be trained well.</a:t>
            </a:r>
            <a:endParaRPr lang="en-IN" sz="22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520262" y="1640202"/>
            <a:ext cx="11020096" cy="1317348"/>
          </a:xfrm>
          <a:prstGeom prst="rect">
            <a:avLst/>
          </a:prstGeom>
        </p:spPr>
        <p:txBody>
          <a:bodyPr wrap="square">
            <a:spAutoFit/>
          </a:bodyPr>
          <a:lstStyle/>
          <a:p>
            <a:pPr marL="12700" marR="5080">
              <a:lnSpc>
                <a:spcPct val="152800"/>
              </a:lnSpc>
            </a:pPr>
            <a:r>
              <a:rPr lang="en-US" spc="-5" dirty="0">
                <a:cs typeface="Calibri"/>
              </a:rPr>
              <a:t>T</a:t>
            </a:r>
            <a:r>
              <a:rPr lang="en-US" spc="5" dirty="0">
                <a:cs typeface="Calibri"/>
              </a:rPr>
              <a:t>h</a:t>
            </a:r>
            <a:r>
              <a:rPr lang="en-US" dirty="0">
                <a:cs typeface="Calibri"/>
              </a:rPr>
              <a:t>is</a:t>
            </a:r>
            <a:r>
              <a:rPr lang="en-US" spc="-30" dirty="0">
                <a:latin typeface="Times New Roman"/>
                <a:cs typeface="Times New Roman"/>
              </a:rPr>
              <a:t> </a:t>
            </a:r>
            <a:r>
              <a:rPr lang="en-US" dirty="0">
                <a:cs typeface="Calibri"/>
              </a:rPr>
              <a:t>is</a:t>
            </a:r>
            <a:r>
              <a:rPr lang="en-US" spc="-40" dirty="0">
                <a:latin typeface="Times New Roman"/>
                <a:cs typeface="Times New Roman"/>
              </a:rPr>
              <a:t> </a:t>
            </a:r>
            <a:r>
              <a:rPr lang="en-US" spc="-5" dirty="0">
                <a:cs typeface="Calibri"/>
              </a:rPr>
              <a:t>t</a:t>
            </a:r>
            <a:r>
              <a:rPr lang="en-US" dirty="0">
                <a:cs typeface="Calibri"/>
              </a:rPr>
              <a:t>o</a:t>
            </a:r>
            <a:r>
              <a:rPr lang="en-US" spc="-35" dirty="0">
                <a:latin typeface="Times New Roman"/>
                <a:cs typeface="Times New Roman"/>
              </a:rPr>
              <a:t> </a:t>
            </a:r>
            <a:r>
              <a:rPr lang="en-US" spc="-10" dirty="0">
                <a:cs typeface="Calibri"/>
              </a:rPr>
              <a:t>c</a:t>
            </a:r>
            <a:r>
              <a:rPr lang="en-US" spc="-5" dirty="0">
                <a:cs typeface="Calibri"/>
              </a:rPr>
              <a:t>ert</a:t>
            </a:r>
            <a:r>
              <a:rPr lang="en-US" spc="-15" dirty="0">
                <a:cs typeface="Calibri"/>
              </a:rPr>
              <a:t>i</a:t>
            </a:r>
            <a:r>
              <a:rPr lang="en-US" dirty="0">
                <a:cs typeface="Calibri"/>
              </a:rPr>
              <a:t>f</a:t>
            </a:r>
            <a:r>
              <a:rPr lang="en-US" spc="-10" dirty="0">
                <a:cs typeface="Calibri"/>
              </a:rPr>
              <a:t>y</a:t>
            </a:r>
            <a:r>
              <a:rPr lang="en-US" spc="-30" dirty="0">
                <a:latin typeface="Times New Roman"/>
                <a:cs typeface="Times New Roman"/>
              </a:rPr>
              <a:t> </a:t>
            </a:r>
            <a:r>
              <a:rPr lang="en-US" spc="-10" dirty="0">
                <a:cs typeface="Calibri"/>
              </a:rPr>
              <a:t>t</a:t>
            </a:r>
            <a:r>
              <a:rPr lang="en-US" dirty="0">
                <a:cs typeface="Calibri"/>
              </a:rPr>
              <a:t>h</a:t>
            </a:r>
            <a:r>
              <a:rPr lang="en-US" spc="-5" dirty="0">
                <a:cs typeface="Calibri"/>
              </a:rPr>
              <a:t>at</a:t>
            </a:r>
            <a:r>
              <a:rPr lang="en-US" spc="-30" dirty="0">
                <a:latin typeface="Times New Roman"/>
                <a:cs typeface="Times New Roman"/>
              </a:rPr>
              <a:t> </a:t>
            </a:r>
            <a:r>
              <a:rPr lang="en-US" spc="-15" dirty="0" err="1">
                <a:cs typeface="Calibri"/>
              </a:rPr>
              <a:t>M</a:t>
            </a:r>
            <a:r>
              <a:rPr lang="en-US" spc="-20" dirty="0" err="1">
                <a:cs typeface="Calibri"/>
              </a:rPr>
              <a:t>r</a:t>
            </a:r>
            <a:r>
              <a:rPr lang="en-US" spc="-10" dirty="0">
                <a:cs typeface="Calibri"/>
              </a:rPr>
              <a:t>/</a:t>
            </a:r>
            <a:r>
              <a:rPr lang="en-US" spc="-15" dirty="0" err="1">
                <a:cs typeface="Calibri"/>
              </a:rPr>
              <a:t>M</a:t>
            </a:r>
            <a:r>
              <a:rPr lang="en-US" dirty="0" err="1">
                <a:cs typeface="Calibri"/>
              </a:rPr>
              <a:t>s</a:t>
            </a:r>
            <a:r>
              <a:rPr lang="en-US" spc="-30" dirty="0">
                <a:latin typeface="Times New Roman"/>
                <a:cs typeface="Times New Roman"/>
              </a:rPr>
              <a:t> </a:t>
            </a:r>
            <a:r>
              <a:rPr lang="en-US" dirty="0">
                <a:cs typeface="Calibri"/>
              </a:rPr>
              <a:t>[</a:t>
            </a:r>
            <a:r>
              <a:rPr lang="en-US" i="1" dirty="0">
                <a:solidFill>
                  <a:srgbClr val="C00000"/>
                </a:solidFill>
                <a:cs typeface="Calibri"/>
              </a:rPr>
              <a:t>fill</a:t>
            </a:r>
            <a:r>
              <a:rPr lang="en-US" i="1" spc="-25" dirty="0">
                <a:solidFill>
                  <a:srgbClr val="C00000"/>
                </a:solidFill>
                <a:latin typeface="Times New Roman"/>
                <a:cs typeface="Times New Roman"/>
              </a:rPr>
              <a:t> </a:t>
            </a:r>
            <a:r>
              <a:rPr lang="en-US" i="1" dirty="0">
                <a:solidFill>
                  <a:srgbClr val="C00000"/>
                </a:solidFill>
                <a:cs typeface="Calibri"/>
              </a:rPr>
              <a:t>in</a:t>
            </a:r>
            <a:r>
              <a:rPr lang="en-US" i="1" spc="-30" dirty="0">
                <a:solidFill>
                  <a:srgbClr val="C00000"/>
                </a:solidFill>
                <a:latin typeface="Times New Roman"/>
                <a:cs typeface="Times New Roman"/>
              </a:rPr>
              <a:t> </a:t>
            </a:r>
            <a:r>
              <a:rPr lang="en-US" i="1" dirty="0">
                <a:solidFill>
                  <a:srgbClr val="C00000"/>
                </a:solidFill>
                <a:cs typeface="Calibri"/>
              </a:rPr>
              <a:t>y</a:t>
            </a:r>
            <a:r>
              <a:rPr lang="en-US" i="1" spc="-5" dirty="0">
                <a:solidFill>
                  <a:srgbClr val="C00000"/>
                </a:solidFill>
                <a:cs typeface="Calibri"/>
              </a:rPr>
              <a:t>our</a:t>
            </a:r>
            <a:r>
              <a:rPr lang="en-US" i="1" spc="-30" dirty="0">
                <a:solidFill>
                  <a:srgbClr val="C00000"/>
                </a:solidFill>
                <a:latin typeface="Times New Roman"/>
                <a:cs typeface="Times New Roman"/>
              </a:rPr>
              <a:t> </a:t>
            </a:r>
            <a:r>
              <a:rPr lang="en-US" i="1" spc="-5" dirty="0">
                <a:solidFill>
                  <a:srgbClr val="C00000"/>
                </a:solidFill>
                <a:cs typeface="Calibri"/>
              </a:rPr>
              <a:t>na</a:t>
            </a:r>
            <a:r>
              <a:rPr lang="en-US" i="1" spc="-10" dirty="0">
                <a:solidFill>
                  <a:srgbClr val="C00000"/>
                </a:solidFill>
                <a:cs typeface="Calibri"/>
              </a:rPr>
              <a:t>me</a:t>
            </a:r>
            <a:r>
              <a:rPr lang="en-US" spc="-5" dirty="0">
                <a:cs typeface="Calibri"/>
              </a:rPr>
              <a:t>]</a:t>
            </a:r>
            <a:r>
              <a:rPr lang="en-US" spc="-25" dirty="0">
                <a:latin typeface="Times New Roman"/>
                <a:cs typeface="Times New Roman"/>
              </a:rPr>
              <a:t> </a:t>
            </a:r>
            <a:r>
              <a:rPr lang="en-US" spc="-10" dirty="0">
                <a:cs typeface="Calibri"/>
              </a:rPr>
              <a:t>o</a:t>
            </a:r>
            <a:r>
              <a:rPr lang="en-US" dirty="0">
                <a:cs typeface="Calibri"/>
              </a:rPr>
              <a:t>f</a:t>
            </a:r>
            <a:r>
              <a:rPr lang="en-US" spc="-5" dirty="0">
                <a:cs typeface="Calibri"/>
              </a:rPr>
              <a:t> ASANSOL ENGINEERING COLLEGE,</a:t>
            </a:r>
            <a:r>
              <a:rPr lang="en-US" spc="-25" dirty="0">
                <a:latin typeface="Times New Roman"/>
                <a:cs typeface="Times New Roman"/>
              </a:rPr>
              <a:t> </a:t>
            </a:r>
            <a:r>
              <a:rPr lang="en-US" spc="-5" dirty="0">
                <a:cs typeface="Calibri"/>
              </a:rPr>
              <a:t>re</a:t>
            </a:r>
            <a:r>
              <a:rPr lang="en-US" dirty="0">
                <a:cs typeface="Calibri"/>
              </a:rPr>
              <a:t>gi</a:t>
            </a:r>
            <a:r>
              <a:rPr lang="en-US" spc="-10" dirty="0">
                <a:cs typeface="Calibri"/>
              </a:rPr>
              <a:t>st</a:t>
            </a:r>
            <a:r>
              <a:rPr lang="en-US" spc="-5" dirty="0">
                <a:cs typeface="Calibri"/>
              </a:rPr>
              <a:t>ra</a:t>
            </a:r>
            <a:r>
              <a:rPr lang="en-US" dirty="0">
                <a:cs typeface="Calibri"/>
              </a:rPr>
              <a:t>t</a:t>
            </a:r>
            <a:r>
              <a:rPr lang="en-US" spc="-15" dirty="0">
                <a:cs typeface="Calibri"/>
              </a:rPr>
              <a:t>i</a:t>
            </a:r>
            <a:r>
              <a:rPr lang="en-US" spc="-10" dirty="0">
                <a:cs typeface="Calibri"/>
              </a:rPr>
              <a:t>o</a:t>
            </a:r>
            <a:r>
              <a:rPr lang="en-US" dirty="0">
                <a:cs typeface="Calibri"/>
              </a:rPr>
              <a:t>n</a:t>
            </a:r>
            <a:r>
              <a:rPr lang="en-US" spc="-25" dirty="0">
                <a:latin typeface="Times New Roman"/>
                <a:cs typeface="Times New Roman"/>
              </a:rPr>
              <a:t> </a:t>
            </a:r>
            <a:r>
              <a:rPr lang="en-US" spc="-10" dirty="0">
                <a:cs typeface="Calibri"/>
              </a:rPr>
              <a:t>n</a:t>
            </a:r>
            <a:r>
              <a:rPr lang="en-US" dirty="0">
                <a:cs typeface="Calibri"/>
              </a:rPr>
              <a:t>um</a:t>
            </a:r>
            <a:r>
              <a:rPr lang="en-US" spc="-10" dirty="0">
                <a:cs typeface="Calibri"/>
              </a:rPr>
              <a:t>b</a:t>
            </a:r>
            <a:r>
              <a:rPr lang="en-US" spc="-5" dirty="0">
                <a:cs typeface="Calibri"/>
              </a:rPr>
              <a:t>er:</a:t>
            </a:r>
            <a:r>
              <a:rPr lang="en-US" spc="-35" dirty="0">
                <a:latin typeface="Times New Roman"/>
                <a:cs typeface="Times New Roman"/>
              </a:rPr>
              <a:t> </a:t>
            </a:r>
            <a:r>
              <a:rPr lang="en-US" spc="5" dirty="0">
                <a:cs typeface="Calibri"/>
              </a:rPr>
              <a:t>[</a:t>
            </a:r>
            <a:r>
              <a:rPr lang="en-US" i="1" dirty="0">
                <a:solidFill>
                  <a:srgbClr val="C00000"/>
                </a:solidFill>
                <a:cs typeface="Calibri"/>
              </a:rPr>
              <a:t>fill</a:t>
            </a:r>
            <a:r>
              <a:rPr lang="en-US" i="1" spc="-40" dirty="0">
                <a:solidFill>
                  <a:srgbClr val="C00000"/>
                </a:solidFill>
                <a:latin typeface="Times New Roman"/>
                <a:cs typeface="Times New Roman"/>
              </a:rPr>
              <a:t> </a:t>
            </a:r>
            <a:r>
              <a:rPr lang="en-US" i="1" dirty="0">
                <a:solidFill>
                  <a:srgbClr val="C00000"/>
                </a:solidFill>
                <a:cs typeface="Calibri"/>
              </a:rPr>
              <a:t>in</a:t>
            </a:r>
            <a:r>
              <a:rPr lang="en-US" i="1" spc="-30" dirty="0">
                <a:solidFill>
                  <a:srgbClr val="C00000"/>
                </a:solidFill>
                <a:latin typeface="Times New Roman"/>
                <a:cs typeface="Times New Roman"/>
              </a:rPr>
              <a:t> </a:t>
            </a:r>
            <a:r>
              <a:rPr lang="en-US" i="1" dirty="0">
                <a:solidFill>
                  <a:srgbClr val="C00000"/>
                </a:solidFill>
                <a:cs typeface="Calibri"/>
              </a:rPr>
              <a:t>y</a:t>
            </a:r>
            <a:r>
              <a:rPr lang="en-US" i="1" spc="-5" dirty="0">
                <a:solidFill>
                  <a:srgbClr val="C00000"/>
                </a:solidFill>
                <a:cs typeface="Calibri"/>
              </a:rPr>
              <a:t>our</a:t>
            </a:r>
            <a:r>
              <a:rPr lang="en-US" i="1" spc="-30" dirty="0">
                <a:solidFill>
                  <a:srgbClr val="C00000"/>
                </a:solidFill>
                <a:latin typeface="Times New Roman"/>
                <a:cs typeface="Times New Roman"/>
              </a:rPr>
              <a:t> </a:t>
            </a:r>
            <a:r>
              <a:rPr lang="en-US" i="1" spc="-5" dirty="0">
                <a:solidFill>
                  <a:srgbClr val="C00000"/>
                </a:solidFill>
                <a:cs typeface="Calibri"/>
              </a:rPr>
              <a:t>un</a:t>
            </a:r>
            <a:r>
              <a:rPr lang="en-US" i="1" dirty="0">
                <a:solidFill>
                  <a:srgbClr val="C00000"/>
                </a:solidFill>
                <a:cs typeface="Calibri"/>
              </a:rPr>
              <a:t>i</a:t>
            </a:r>
            <a:r>
              <a:rPr lang="en-US" i="1" spc="-5" dirty="0">
                <a:solidFill>
                  <a:srgbClr val="C00000"/>
                </a:solidFill>
                <a:cs typeface="Calibri"/>
              </a:rPr>
              <a:t>vers</a:t>
            </a:r>
            <a:r>
              <a:rPr lang="en-US" i="1" spc="-10" dirty="0">
                <a:solidFill>
                  <a:srgbClr val="C00000"/>
                </a:solidFill>
                <a:cs typeface="Calibri"/>
              </a:rPr>
              <a:t>i</a:t>
            </a:r>
            <a:r>
              <a:rPr lang="en-US" i="1" spc="-5" dirty="0">
                <a:solidFill>
                  <a:srgbClr val="C00000"/>
                </a:solidFill>
                <a:cs typeface="Calibri"/>
              </a:rPr>
              <a:t>t</a:t>
            </a:r>
            <a:r>
              <a:rPr lang="en-US" i="1" dirty="0">
                <a:solidFill>
                  <a:srgbClr val="C00000"/>
                </a:solidFill>
                <a:cs typeface="Calibri"/>
              </a:rPr>
              <a:t>y</a:t>
            </a:r>
            <a:r>
              <a:rPr lang="en-US" i="1" spc="-30" dirty="0">
                <a:solidFill>
                  <a:srgbClr val="C00000"/>
                </a:solidFill>
                <a:latin typeface="Times New Roman"/>
                <a:cs typeface="Times New Roman"/>
              </a:rPr>
              <a:t> </a:t>
            </a:r>
            <a:r>
              <a:rPr lang="en-US" i="1" spc="-5" dirty="0">
                <a:solidFill>
                  <a:srgbClr val="C00000"/>
                </a:solidFill>
                <a:cs typeface="Calibri"/>
              </a:rPr>
              <a:t>re</a:t>
            </a:r>
            <a:r>
              <a:rPr lang="en-US" i="1" spc="-20" dirty="0">
                <a:solidFill>
                  <a:srgbClr val="C00000"/>
                </a:solidFill>
                <a:cs typeface="Calibri"/>
              </a:rPr>
              <a:t>g</a:t>
            </a:r>
            <a:r>
              <a:rPr lang="en-US" i="1" dirty="0">
                <a:solidFill>
                  <a:srgbClr val="C00000"/>
                </a:solidFill>
                <a:cs typeface="Calibri"/>
              </a:rPr>
              <a:t>i</a:t>
            </a:r>
            <a:r>
              <a:rPr lang="en-US" i="1" spc="-5" dirty="0">
                <a:solidFill>
                  <a:srgbClr val="C00000"/>
                </a:solidFill>
                <a:cs typeface="Calibri"/>
              </a:rPr>
              <a:t>s</a:t>
            </a:r>
            <a:r>
              <a:rPr lang="en-US" i="1" spc="5" dirty="0">
                <a:solidFill>
                  <a:srgbClr val="C00000"/>
                </a:solidFill>
                <a:cs typeface="Calibri"/>
              </a:rPr>
              <a:t>t</a:t>
            </a:r>
            <a:r>
              <a:rPr lang="en-US" i="1" spc="-5" dirty="0">
                <a:solidFill>
                  <a:srgbClr val="C00000"/>
                </a:solidFill>
                <a:cs typeface="Calibri"/>
              </a:rPr>
              <a:t>r</a:t>
            </a:r>
            <a:r>
              <a:rPr lang="en-US" i="1" spc="-20" dirty="0">
                <a:solidFill>
                  <a:srgbClr val="C00000"/>
                </a:solidFill>
                <a:cs typeface="Calibri"/>
              </a:rPr>
              <a:t>a</a:t>
            </a:r>
            <a:r>
              <a:rPr lang="en-US" i="1" spc="-5" dirty="0">
                <a:solidFill>
                  <a:srgbClr val="C00000"/>
                </a:solidFill>
                <a:cs typeface="Calibri"/>
              </a:rPr>
              <a:t>t</a:t>
            </a:r>
            <a:r>
              <a:rPr lang="en-US" i="1" dirty="0">
                <a:solidFill>
                  <a:srgbClr val="C00000"/>
                </a:solidFill>
                <a:cs typeface="Calibri"/>
              </a:rPr>
              <a:t>i</a:t>
            </a:r>
            <a:r>
              <a:rPr lang="en-US" i="1" spc="-5" dirty="0">
                <a:solidFill>
                  <a:srgbClr val="C00000"/>
                </a:solidFill>
                <a:cs typeface="Calibri"/>
              </a:rPr>
              <a:t>o</a:t>
            </a:r>
            <a:r>
              <a:rPr lang="en-US" i="1" dirty="0">
                <a:solidFill>
                  <a:srgbClr val="C00000"/>
                </a:solidFill>
                <a:cs typeface="Calibri"/>
              </a:rPr>
              <a:t>n</a:t>
            </a:r>
            <a:r>
              <a:rPr lang="en-US" i="1" spc="-35" dirty="0">
                <a:solidFill>
                  <a:srgbClr val="C00000"/>
                </a:solidFill>
                <a:latin typeface="Times New Roman"/>
                <a:cs typeface="Times New Roman"/>
              </a:rPr>
              <a:t> </a:t>
            </a:r>
            <a:r>
              <a:rPr lang="en-US" i="1" spc="-5" dirty="0">
                <a:solidFill>
                  <a:srgbClr val="C00000"/>
                </a:solidFill>
                <a:cs typeface="Calibri"/>
              </a:rPr>
              <a:t>nu</a:t>
            </a:r>
            <a:r>
              <a:rPr lang="en-US" i="1" spc="5" dirty="0">
                <a:solidFill>
                  <a:srgbClr val="C00000"/>
                </a:solidFill>
                <a:cs typeface="Calibri"/>
              </a:rPr>
              <a:t>m</a:t>
            </a:r>
            <a:r>
              <a:rPr lang="en-US" i="1" spc="-5" dirty="0">
                <a:solidFill>
                  <a:srgbClr val="C00000"/>
                </a:solidFill>
                <a:cs typeface="Calibri"/>
              </a:rPr>
              <a:t>ber</a:t>
            </a:r>
            <a:r>
              <a:rPr lang="en-US" spc="-5" dirty="0">
                <a:cs typeface="Calibri"/>
              </a:rPr>
              <a:t>],</a:t>
            </a:r>
            <a:r>
              <a:rPr lang="en-US" spc="-25" dirty="0">
                <a:latin typeface="Times New Roman"/>
                <a:cs typeface="Times New Roman"/>
              </a:rPr>
              <a:t> </a:t>
            </a:r>
            <a:r>
              <a:rPr lang="en-US" dirty="0">
                <a:cs typeface="Calibri"/>
              </a:rPr>
              <a:t>has</a:t>
            </a:r>
            <a:r>
              <a:rPr lang="en-US" dirty="0">
                <a:latin typeface="Times New Roman"/>
                <a:cs typeface="Times New Roman"/>
              </a:rPr>
              <a:t> </a:t>
            </a:r>
            <a:r>
              <a:rPr lang="en-US" spc="-5" dirty="0">
                <a:cs typeface="Calibri"/>
              </a:rPr>
              <a:t>s</a:t>
            </a:r>
            <a:r>
              <a:rPr lang="en-US" dirty="0">
                <a:cs typeface="Calibri"/>
              </a:rPr>
              <a:t>u</a:t>
            </a:r>
            <a:r>
              <a:rPr lang="en-US" spc="-10" dirty="0">
                <a:cs typeface="Calibri"/>
              </a:rPr>
              <a:t>cc</a:t>
            </a:r>
            <a:r>
              <a:rPr lang="en-US" spc="-5" dirty="0">
                <a:cs typeface="Calibri"/>
              </a:rPr>
              <a:t>essf</a:t>
            </a:r>
            <a:r>
              <a:rPr lang="en-US" dirty="0">
                <a:cs typeface="Calibri"/>
              </a:rPr>
              <a:t>ull</a:t>
            </a:r>
            <a:r>
              <a:rPr lang="en-US" spc="-10" dirty="0">
                <a:cs typeface="Calibri"/>
              </a:rPr>
              <a:t>y</a:t>
            </a:r>
            <a:r>
              <a:rPr lang="en-US" spc="-30" dirty="0">
                <a:latin typeface="Times New Roman"/>
                <a:cs typeface="Times New Roman"/>
              </a:rPr>
              <a:t> </a:t>
            </a:r>
            <a:r>
              <a:rPr lang="en-US" dirty="0">
                <a:cs typeface="Calibri"/>
              </a:rPr>
              <a:t>com</a:t>
            </a:r>
            <a:r>
              <a:rPr lang="en-US" spc="-5" dirty="0">
                <a:cs typeface="Calibri"/>
              </a:rPr>
              <a:t>p</a:t>
            </a:r>
            <a:r>
              <a:rPr lang="en-US" dirty="0">
                <a:cs typeface="Calibri"/>
              </a:rPr>
              <a:t>l</a:t>
            </a:r>
            <a:r>
              <a:rPr lang="en-US" spc="-10" dirty="0">
                <a:cs typeface="Calibri"/>
              </a:rPr>
              <a:t>eted</a:t>
            </a:r>
            <a:r>
              <a:rPr lang="en-US" spc="-25" dirty="0">
                <a:latin typeface="Times New Roman"/>
                <a:cs typeface="Times New Roman"/>
              </a:rPr>
              <a:t> </a:t>
            </a:r>
            <a:r>
              <a:rPr lang="en-US" dirty="0">
                <a:cs typeface="Calibri"/>
              </a:rPr>
              <a:t>a</a:t>
            </a:r>
            <a:r>
              <a:rPr lang="en-US" spc="-40" dirty="0">
                <a:latin typeface="Times New Roman"/>
                <a:cs typeface="Times New Roman"/>
              </a:rPr>
              <a:t> </a:t>
            </a:r>
            <a:r>
              <a:rPr lang="en-US" dirty="0">
                <a:cs typeface="Calibri"/>
              </a:rPr>
              <a:t>p</a:t>
            </a:r>
            <a:r>
              <a:rPr lang="en-US" spc="-10" dirty="0">
                <a:cs typeface="Calibri"/>
              </a:rPr>
              <a:t>ro</a:t>
            </a:r>
            <a:r>
              <a:rPr lang="en-US" spc="-15" dirty="0">
                <a:cs typeface="Calibri"/>
              </a:rPr>
              <a:t>j</a:t>
            </a:r>
            <a:r>
              <a:rPr lang="en-US" spc="-5" dirty="0">
                <a:cs typeface="Calibri"/>
              </a:rPr>
              <a:t>ect</a:t>
            </a:r>
            <a:r>
              <a:rPr lang="en-US" spc="-25" dirty="0">
                <a:latin typeface="Times New Roman"/>
                <a:cs typeface="Times New Roman"/>
              </a:rPr>
              <a:t> </a:t>
            </a:r>
            <a:r>
              <a:rPr lang="en-US" spc="-10" dirty="0">
                <a:cs typeface="Calibri"/>
              </a:rPr>
              <a:t>o</a:t>
            </a:r>
            <a:r>
              <a:rPr lang="en-US" dirty="0">
                <a:cs typeface="Calibri"/>
              </a:rPr>
              <a:t>n</a:t>
            </a:r>
            <a:r>
              <a:rPr lang="en-US" spc="-35" dirty="0">
                <a:latin typeface="Times New Roman"/>
                <a:cs typeface="Times New Roman"/>
              </a:rPr>
              <a:t> </a:t>
            </a:r>
            <a:r>
              <a:rPr lang="en-US" b="1" spc="10" dirty="0">
                <a:cs typeface="Calibri"/>
              </a:rPr>
              <a:t>Medical Insurance Cost Prediction using Machine Learning with Python</a:t>
            </a:r>
            <a:r>
              <a:rPr lang="en-US" spc="10" dirty="0">
                <a:cs typeface="Calibri"/>
              </a:rPr>
              <a:t> </a:t>
            </a:r>
            <a:r>
              <a:rPr lang="en-US" dirty="0">
                <a:cs typeface="Calibri"/>
              </a:rPr>
              <a:t>und</a:t>
            </a:r>
            <a:r>
              <a:rPr lang="en-US" spc="-5" dirty="0">
                <a:cs typeface="Calibri"/>
              </a:rPr>
              <a:t>er</a:t>
            </a:r>
            <a:r>
              <a:rPr lang="en-US" spc="-35" dirty="0">
                <a:latin typeface="Times New Roman"/>
                <a:cs typeface="Times New Roman"/>
              </a:rPr>
              <a:t> </a:t>
            </a:r>
            <a:r>
              <a:rPr lang="en-US" spc="-15" dirty="0">
                <a:cs typeface="Calibri"/>
              </a:rPr>
              <a:t>t</a:t>
            </a:r>
            <a:r>
              <a:rPr lang="en-US" dirty="0">
                <a:cs typeface="Calibri"/>
              </a:rPr>
              <a:t>h</a:t>
            </a:r>
            <a:r>
              <a:rPr lang="en-US" spc="-10" dirty="0">
                <a:cs typeface="Calibri"/>
              </a:rPr>
              <a:t>e</a:t>
            </a:r>
            <a:r>
              <a:rPr lang="en-US" spc="-25" dirty="0">
                <a:latin typeface="Times New Roman"/>
                <a:cs typeface="Times New Roman"/>
              </a:rPr>
              <a:t> </a:t>
            </a:r>
            <a:r>
              <a:rPr lang="en-US" spc="-25" dirty="0">
                <a:cs typeface="Calibri"/>
              </a:rPr>
              <a:t>g</a:t>
            </a:r>
            <a:r>
              <a:rPr lang="en-US" dirty="0">
                <a:cs typeface="Calibri"/>
              </a:rPr>
              <a:t>uid</a:t>
            </a:r>
            <a:r>
              <a:rPr lang="en-US" spc="-15" dirty="0">
                <a:cs typeface="Calibri"/>
              </a:rPr>
              <a:t>a</a:t>
            </a:r>
            <a:r>
              <a:rPr lang="en-US" dirty="0">
                <a:cs typeface="Calibri"/>
              </a:rPr>
              <a:t>n</a:t>
            </a:r>
            <a:r>
              <a:rPr lang="en-US" spc="-10" dirty="0">
                <a:cs typeface="Calibri"/>
              </a:rPr>
              <a:t>ce</a:t>
            </a:r>
            <a:r>
              <a:rPr lang="en-US" spc="-25" dirty="0">
                <a:latin typeface="Times New Roman"/>
                <a:cs typeface="Times New Roman"/>
              </a:rPr>
              <a:t> </a:t>
            </a:r>
            <a:r>
              <a:rPr lang="en-US" spc="-10" dirty="0">
                <a:cs typeface="Calibri"/>
              </a:rPr>
              <a:t>o</a:t>
            </a:r>
            <a:r>
              <a:rPr lang="en-US" dirty="0">
                <a:cs typeface="Calibri"/>
              </a:rPr>
              <a:t>f</a:t>
            </a:r>
            <a:r>
              <a:rPr lang="en-US" spc="-25" dirty="0">
                <a:latin typeface="Times New Roman"/>
                <a:cs typeface="Times New Roman"/>
              </a:rPr>
              <a:t> </a:t>
            </a:r>
            <a:r>
              <a:rPr lang="en-US" spc="-25" dirty="0" err="1">
                <a:cs typeface="Calibri"/>
              </a:rPr>
              <a:t>M</a:t>
            </a:r>
            <a:r>
              <a:rPr lang="en-US" spc="-10" dirty="0" err="1">
                <a:cs typeface="Calibri"/>
              </a:rPr>
              <a:t>r</a:t>
            </a:r>
            <a:r>
              <a:rPr lang="en-US" spc="-10" dirty="0">
                <a:cs typeface="Calibri"/>
              </a:rPr>
              <a:t>/</a:t>
            </a:r>
            <a:r>
              <a:rPr lang="en-US" spc="-10" dirty="0" err="1">
                <a:cs typeface="Calibri"/>
              </a:rPr>
              <a:t>M</a:t>
            </a:r>
            <a:r>
              <a:rPr lang="en-US" spc="-15" dirty="0" err="1">
                <a:cs typeface="Calibri"/>
              </a:rPr>
              <a:t>s</a:t>
            </a:r>
            <a:r>
              <a:rPr lang="en-US" dirty="0">
                <a:cs typeface="Calibri"/>
              </a:rPr>
              <a:t>/</a:t>
            </a:r>
            <a:r>
              <a:rPr lang="en-US" spc="-10" dirty="0" err="1">
                <a:cs typeface="Calibri"/>
              </a:rPr>
              <a:t>Mrs</a:t>
            </a:r>
            <a:r>
              <a:rPr lang="en-US" spc="-40" dirty="0">
                <a:latin typeface="Times New Roman"/>
                <a:cs typeface="Times New Roman"/>
              </a:rPr>
              <a:t> </a:t>
            </a:r>
            <a:r>
              <a:rPr lang="en-US" spc="5" dirty="0">
                <a:cs typeface="Calibri"/>
              </a:rPr>
              <a:t>[</a:t>
            </a:r>
            <a:r>
              <a:rPr lang="en-US" i="1" spc="-10" dirty="0">
                <a:solidFill>
                  <a:srgbClr val="C00000"/>
                </a:solidFill>
                <a:cs typeface="Calibri"/>
              </a:rPr>
              <a:t>me</a:t>
            </a:r>
            <a:r>
              <a:rPr lang="en-US" i="1" spc="-15" dirty="0">
                <a:solidFill>
                  <a:srgbClr val="C00000"/>
                </a:solidFill>
                <a:cs typeface="Calibri"/>
              </a:rPr>
              <a:t>n</a:t>
            </a:r>
            <a:r>
              <a:rPr lang="en-US" i="1" spc="-5" dirty="0">
                <a:solidFill>
                  <a:srgbClr val="C00000"/>
                </a:solidFill>
                <a:cs typeface="Calibri"/>
              </a:rPr>
              <a:t>t</a:t>
            </a:r>
            <a:r>
              <a:rPr lang="en-US" i="1" dirty="0">
                <a:solidFill>
                  <a:srgbClr val="C00000"/>
                </a:solidFill>
                <a:cs typeface="Calibri"/>
              </a:rPr>
              <a:t>i</a:t>
            </a:r>
            <a:r>
              <a:rPr lang="en-US" i="1" spc="-5" dirty="0">
                <a:solidFill>
                  <a:srgbClr val="C00000"/>
                </a:solidFill>
                <a:cs typeface="Calibri"/>
              </a:rPr>
              <a:t>o</a:t>
            </a:r>
            <a:r>
              <a:rPr lang="en-US" i="1" dirty="0">
                <a:solidFill>
                  <a:srgbClr val="C00000"/>
                </a:solidFill>
                <a:cs typeface="Calibri"/>
              </a:rPr>
              <a:t>n</a:t>
            </a:r>
            <a:r>
              <a:rPr lang="en-US" i="1" spc="-30" dirty="0">
                <a:solidFill>
                  <a:srgbClr val="C00000"/>
                </a:solidFill>
                <a:latin typeface="Times New Roman"/>
                <a:cs typeface="Times New Roman"/>
              </a:rPr>
              <a:t> </a:t>
            </a:r>
            <a:r>
              <a:rPr lang="en-US" i="1" dirty="0">
                <a:solidFill>
                  <a:srgbClr val="C00000"/>
                </a:solidFill>
                <a:cs typeface="Calibri"/>
              </a:rPr>
              <a:t>y</a:t>
            </a:r>
            <a:r>
              <a:rPr lang="en-US" i="1" spc="-5" dirty="0">
                <a:solidFill>
                  <a:srgbClr val="C00000"/>
                </a:solidFill>
                <a:cs typeface="Calibri"/>
              </a:rPr>
              <a:t>our</a:t>
            </a:r>
            <a:r>
              <a:rPr lang="en-US" i="1" spc="-30" dirty="0">
                <a:solidFill>
                  <a:srgbClr val="C00000"/>
                </a:solidFill>
                <a:latin typeface="Times New Roman"/>
                <a:cs typeface="Times New Roman"/>
              </a:rPr>
              <a:t> </a:t>
            </a:r>
            <a:r>
              <a:rPr lang="en-US" i="1" spc="5" dirty="0">
                <a:solidFill>
                  <a:srgbClr val="C00000"/>
                </a:solidFill>
                <a:cs typeface="Calibri"/>
              </a:rPr>
              <a:t>f</a:t>
            </a:r>
            <a:r>
              <a:rPr lang="en-US" i="1" spc="-5" dirty="0">
                <a:solidFill>
                  <a:srgbClr val="C00000"/>
                </a:solidFill>
                <a:cs typeface="Calibri"/>
              </a:rPr>
              <a:t>a</a:t>
            </a:r>
            <a:r>
              <a:rPr lang="en-US" i="1" dirty="0">
                <a:solidFill>
                  <a:srgbClr val="C00000"/>
                </a:solidFill>
                <a:cs typeface="Calibri"/>
              </a:rPr>
              <a:t>c</a:t>
            </a:r>
            <a:r>
              <a:rPr lang="en-US" i="1" spc="-5" dirty="0">
                <a:solidFill>
                  <a:srgbClr val="C00000"/>
                </a:solidFill>
                <a:cs typeface="Calibri"/>
              </a:rPr>
              <a:t>u</a:t>
            </a:r>
            <a:r>
              <a:rPr lang="en-US" i="1" dirty="0">
                <a:solidFill>
                  <a:srgbClr val="C00000"/>
                </a:solidFill>
                <a:cs typeface="Calibri"/>
              </a:rPr>
              <a:t>l</a:t>
            </a:r>
            <a:r>
              <a:rPr lang="en-US" i="1" spc="-5" dirty="0">
                <a:solidFill>
                  <a:srgbClr val="C00000"/>
                </a:solidFill>
                <a:cs typeface="Calibri"/>
              </a:rPr>
              <a:t>t</a:t>
            </a:r>
            <a:r>
              <a:rPr lang="en-US" i="1" spc="5" dirty="0">
                <a:solidFill>
                  <a:srgbClr val="C00000"/>
                </a:solidFill>
                <a:cs typeface="Calibri"/>
              </a:rPr>
              <a:t>y</a:t>
            </a:r>
            <a:r>
              <a:rPr lang="en-US" i="1" spc="-5" dirty="0">
                <a:solidFill>
                  <a:srgbClr val="C00000"/>
                </a:solidFill>
                <a:cs typeface="Calibri"/>
              </a:rPr>
              <a:t>’s</a:t>
            </a:r>
            <a:r>
              <a:rPr lang="en-US" i="1" spc="5" dirty="0">
                <a:solidFill>
                  <a:srgbClr val="C00000"/>
                </a:solidFill>
                <a:cs typeface="Calibri"/>
              </a:rPr>
              <a:t> </a:t>
            </a:r>
            <a:r>
              <a:rPr lang="en-US" i="1" spc="-20" dirty="0">
                <a:solidFill>
                  <a:srgbClr val="C00000"/>
                </a:solidFill>
                <a:cs typeface="Calibri"/>
              </a:rPr>
              <a:t>n</a:t>
            </a:r>
            <a:r>
              <a:rPr lang="en-US" i="1" spc="-5" dirty="0">
                <a:solidFill>
                  <a:srgbClr val="C00000"/>
                </a:solidFill>
                <a:cs typeface="Calibri"/>
              </a:rPr>
              <a:t>a</a:t>
            </a:r>
            <a:r>
              <a:rPr lang="en-US" i="1" spc="-10" dirty="0">
                <a:solidFill>
                  <a:srgbClr val="C00000"/>
                </a:solidFill>
                <a:cs typeface="Calibri"/>
              </a:rPr>
              <a:t>me</a:t>
            </a:r>
            <a:r>
              <a:rPr lang="en-US" dirty="0">
                <a:cs typeface="Calibri"/>
              </a:rPr>
              <a:t>].</a:t>
            </a:r>
          </a:p>
        </p:txBody>
      </p:sp>
      <p:sp>
        <p:nvSpPr>
          <p:cNvPr id="5" name="Rectangle 4"/>
          <p:cNvSpPr/>
          <p:nvPr/>
        </p:nvSpPr>
        <p:spPr>
          <a:xfrm>
            <a:off x="0" y="501134"/>
            <a:ext cx="11745310" cy="584775"/>
          </a:xfrm>
          <a:prstGeom prst="rect">
            <a:avLst/>
          </a:prstGeom>
        </p:spPr>
        <p:txBody>
          <a:bodyPr wrap="square">
            <a:spAutoFit/>
          </a:bodyPr>
          <a:lstStyle/>
          <a:p>
            <a:pPr marL="12700" algn="ctr">
              <a:lnSpc>
                <a:spcPct val="100000"/>
              </a:lnSpc>
            </a:pPr>
            <a:r>
              <a:rPr lang="en-US" sz="3200" b="1" spc="-20" dirty="0">
                <a:solidFill>
                  <a:schemeClr val="accent5">
                    <a:lumMod val="75000"/>
                  </a:schemeClr>
                </a:solidFill>
                <a:latin typeface="Cambria"/>
                <a:cs typeface="Cambria"/>
              </a:rPr>
              <a:t>C</a:t>
            </a:r>
            <a:r>
              <a:rPr lang="en-US" sz="3200" b="1" spc="-5" dirty="0">
                <a:solidFill>
                  <a:schemeClr val="accent5">
                    <a:lumMod val="75000"/>
                  </a:schemeClr>
                </a:solidFill>
                <a:latin typeface="Cambria"/>
                <a:cs typeface="Cambria"/>
              </a:rPr>
              <a:t>e</a:t>
            </a:r>
            <a:r>
              <a:rPr lang="en-US" sz="3200" b="1" spc="-15" dirty="0">
                <a:solidFill>
                  <a:schemeClr val="accent5">
                    <a:lumMod val="75000"/>
                  </a:schemeClr>
                </a:solidFill>
                <a:latin typeface="Cambria"/>
                <a:cs typeface="Cambria"/>
              </a:rPr>
              <a:t>r</a:t>
            </a:r>
            <a:r>
              <a:rPr lang="en-US" sz="3200" b="1" spc="-10" dirty="0">
                <a:solidFill>
                  <a:schemeClr val="accent5">
                    <a:lumMod val="75000"/>
                  </a:schemeClr>
                </a:solidFill>
                <a:latin typeface="Cambria"/>
                <a:cs typeface="Cambria"/>
              </a:rPr>
              <a:t>t</a:t>
            </a:r>
            <a:r>
              <a:rPr lang="en-US" sz="3200" b="1" spc="-15" dirty="0">
                <a:solidFill>
                  <a:schemeClr val="accent5">
                    <a:lumMod val="75000"/>
                  </a:schemeClr>
                </a:solidFill>
                <a:latin typeface="Cambria"/>
                <a:cs typeface="Cambria"/>
              </a:rPr>
              <a:t>i</a:t>
            </a:r>
            <a:r>
              <a:rPr lang="en-US" sz="3200" b="1" spc="-5" dirty="0">
                <a:solidFill>
                  <a:schemeClr val="accent5">
                    <a:lumMod val="75000"/>
                  </a:schemeClr>
                </a:solidFill>
                <a:latin typeface="Cambria"/>
                <a:cs typeface="Cambria"/>
              </a:rPr>
              <a:t>f</a:t>
            </a:r>
            <a:r>
              <a:rPr lang="en-US" sz="3200" b="1" spc="-15" dirty="0">
                <a:solidFill>
                  <a:schemeClr val="accent5">
                    <a:lumMod val="75000"/>
                  </a:schemeClr>
                </a:solidFill>
                <a:latin typeface="Cambria"/>
                <a:cs typeface="Cambria"/>
              </a:rPr>
              <a:t>ic</a:t>
            </a:r>
            <a:r>
              <a:rPr lang="en-US" sz="3200" b="1" spc="-10" dirty="0">
                <a:solidFill>
                  <a:schemeClr val="accent5">
                    <a:lumMod val="75000"/>
                  </a:schemeClr>
                </a:solidFill>
                <a:latin typeface="Cambria"/>
                <a:cs typeface="Cambria"/>
              </a:rPr>
              <a:t>a</a:t>
            </a:r>
            <a:r>
              <a:rPr lang="en-US" sz="3200" b="1" spc="-15" dirty="0">
                <a:solidFill>
                  <a:schemeClr val="accent5">
                    <a:lumMod val="75000"/>
                  </a:schemeClr>
                </a:solidFill>
                <a:latin typeface="Cambria"/>
                <a:cs typeface="Cambria"/>
              </a:rPr>
              <a:t>te</a:t>
            </a:r>
            <a:endParaRPr lang="en-US" sz="3200" dirty="0">
              <a:solidFill>
                <a:schemeClr val="accent5">
                  <a:lumMod val="75000"/>
                </a:schemeClr>
              </a:solidFill>
              <a:latin typeface="Cambria"/>
              <a:cs typeface="Cambria"/>
            </a:endParaRPr>
          </a:p>
        </p:txBody>
      </p:sp>
      <p:sp>
        <p:nvSpPr>
          <p:cNvPr id="6" name="Rectangle 5"/>
          <p:cNvSpPr/>
          <p:nvPr/>
        </p:nvSpPr>
        <p:spPr>
          <a:xfrm>
            <a:off x="4414346" y="4387258"/>
            <a:ext cx="7441324" cy="1638910"/>
          </a:xfrm>
          <a:prstGeom prst="rect">
            <a:avLst/>
          </a:prstGeom>
        </p:spPr>
        <p:txBody>
          <a:bodyPr wrap="square">
            <a:spAutoFit/>
          </a:bodyPr>
          <a:lstStyle/>
          <a:p>
            <a:pPr marL="3390900" algn="ctr">
              <a:lnSpc>
                <a:spcPct val="100000"/>
              </a:lnSpc>
            </a:pPr>
            <a:r>
              <a:rPr lang="en-US" sz="2000" spc="-5" dirty="0">
                <a:cs typeface="Calibri"/>
              </a:rPr>
              <a:t>--</a:t>
            </a:r>
            <a:r>
              <a:rPr lang="en-US" sz="2000" dirty="0">
                <a:cs typeface="Calibri"/>
              </a:rPr>
              <a:t>-</a:t>
            </a:r>
            <a:r>
              <a:rPr lang="en-US" sz="2000" spc="-5" dirty="0">
                <a:cs typeface="Calibri"/>
              </a:rPr>
              <a:t>---------------------------</a:t>
            </a:r>
            <a:r>
              <a:rPr lang="en-US" sz="2000" spc="5" dirty="0">
                <a:cs typeface="Calibri"/>
              </a:rPr>
              <a:t>-</a:t>
            </a:r>
            <a:r>
              <a:rPr lang="en-US" sz="2000" spc="-5" dirty="0">
                <a:cs typeface="Calibri"/>
              </a:rPr>
              <a:t>---------</a:t>
            </a:r>
          </a:p>
          <a:p>
            <a:pPr marL="3390900" algn="ctr">
              <a:lnSpc>
                <a:spcPct val="100000"/>
              </a:lnSpc>
            </a:pPr>
            <a:endParaRPr lang="en-US" sz="3200" dirty="0">
              <a:cs typeface="Times New Roman"/>
            </a:endParaRPr>
          </a:p>
          <a:p>
            <a:pPr marL="3390900" algn="ctr">
              <a:lnSpc>
                <a:spcPct val="100000"/>
              </a:lnSpc>
            </a:pPr>
            <a:endParaRPr lang="en-US" sz="600" dirty="0">
              <a:cs typeface="Times New Roman"/>
            </a:endParaRPr>
          </a:p>
          <a:p>
            <a:pPr marL="3436620" algn="ctr">
              <a:lnSpc>
                <a:spcPct val="100000"/>
              </a:lnSpc>
            </a:pPr>
            <a:r>
              <a:rPr lang="en-US" sz="2000" spc="-5" dirty="0">
                <a:cs typeface="Calibri"/>
              </a:rPr>
              <a:t>[</a:t>
            </a:r>
            <a:r>
              <a:rPr lang="en-US" sz="2000" i="1" spc="-10" dirty="0">
                <a:solidFill>
                  <a:srgbClr val="C00000"/>
                </a:solidFill>
                <a:cs typeface="Calibri"/>
              </a:rPr>
              <a:t>Name</a:t>
            </a:r>
            <a:r>
              <a:rPr lang="en-US" sz="2000" i="1" spc="-45" dirty="0">
                <a:solidFill>
                  <a:srgbClr val="C00000"/>
                </a:solidFill>
                <a:cs typeface="Times New Roman"/>
              </a:rPr>
              <a:t> </a:t>
            </a:r>
            <a:r>
              <a:rPr lang="en-US" sz="2000" i="1" spc="-15" dirty="0">
                <a:solidFill>
                  <a:srgbClr val="C00000"/>
                </a:solidFill>
                <a:cs typeface="Calibri"/>
              </a:rPr>
              <a:t>o</a:t>
            </a:r>
            <a:r>
              <a:rPr lang="en-US" sz="2000" i="1" spc="-5" dirty="0">
                <a:solidFill>
                  <a:srgbClr val="C00000"/>
                </a:solidFill>
                <a:cs typeface="Calibri"/>
              </a:rPr>
              <a:t>f</a:t>
            </a:r>
            <a:r>
              <a:rPr lang="en-US" sz="2000" i="1" spc="-30" dirty="0">
                <a:solidFill>
                  <a:srgbClr val="C00000"/>
                </a:solidFill>
                <a:cs typeface="Times New Roman"/>
              </a:rPr>
              <a:t> </a:t>
            </a:r>
            <a:r>
              <a:rPr lang="en-US" sz="2000" i="1" spc="-20" dirty="0">
                <a:solidFill>
                  <a:srgbClr val="C00000"/>
                </a:solidFill>
                <a:cs typeface="Calibri"/>
              </a:rPr>
              <a:t>y</a:t>
            </a:r>
            <a:r>
              <a:rPr lang="en-US" sz="2000" i="1" spc="-5" dirty="0">
                <a:solidFill>
                  <a:srgbClr val="C00000"/>
                </a:solidFill>
                <a:cs typeface="Calibri"/>
              </a:rPr>
              <a:t>o</a:t>
            </a:r>
            <a:r>
              <a:rPr lang="en-US" sz="2000" i="1" spc="-15" dirty="0">
                <a:solidFill>
                  <a:srgbClr val="C00000"/>
                </a:solidFill>
                <a:cs typeface="Calibri"/>
              </a:rPr>
              <a:t>u</a:t>
            </a:r>
            <a:r>
              <a:rPr lang="en-US" sz="2000" i="1" spc="-10" dirty="0">
                <a:solidFill>
                  <a:srgbClr val="C00000"/>
                </a:solidFill>
                <a:cs typeface="Calibri"/>
              </a:rPr>
              <a:t>r</a:t>
            </a:r>
            <a:r>
              <a:rPr lang="en-US" sz="2000" i="1" spc="-40" dirty="0">
                <a:solidFill>
                  <a:srgbClr val="C00000"/>
                </a:solidFill>
                <a:cs typeface="Times New Roman"/>
              </a:rPr>
              <a:t> </a:t>
            </a:r>
            <a:r>
              <a:rPr lang="en-US" sz="2000" i="1" spc="-15" dirty="0">
                <a:solidFill>
                  <a:srgbClr val="C00000"/>
                </a:solidFill>
                <a:cs typeface="Calibri"/>
              </a:rPr>
              <a:t>fa</a:t>
            </a:r>
            <a:r>
              <a:rPr lang="en-US" sz="2000" i="1" spc="-5" dirty="0">
                <a:solidFill>
                  <a:srgbClr val="C00000"/>
                </a:solidFill>
                <a:cs typeface="Calibri"/>
              </a:rPr>
              <a:t>c</a:t>
            </a:r>
            <a:r>
              <a:rPr lang="en-US" sz="2000" i="1" spc="-15" dirty="0">
                <a:solidFill>
                  <a:srgbClr val="C00000"/>
                </a:solidFill>
                <a:cs typeface="Calibri"/>
              </a:rPr>
              <a:t>u</a:t>
            </a:r>
            <a:r>
              <a:rPr lang="en-US" sz="2000" i="1" spc="-10" dirty="0">
                <a:solidFill>
                  <a:srgbClr val="C00000"/>
                </a:solidFill>
                <a:cs typeface="Calibri"/>
              </a:rPr>
              <a:t>lty</a:t>
            </a:r>
            <a:r>
              <a:rPr lang="en-US" sz="2000" spc="-5" dirty="0">
                <a:cs typeface="Calibri"/>
              </a:rPr>
              <a:t>]</a:t>
            </a:r>
            <a:endParaRPr lang="en-US" sz="2000" dirty="0">
              <a:cs typeface="Calibri"/>
            </a:endParaRPr>
          </a:p>
          <a:p>
            <a:pPr marL="3486150" algn="ctr">
              <a:lnSpc>
                <a:spcPct val="100000"/>
              </a:lnSpc>
              <a:spcBef>
                <a:spcPts val="325"/>
              </a:spcBef>
            </a:pPr>
            <a:r>
              <a:rPr lang="en-US" sz="2000" b="1" spc="-20" dirty="0">
                <a:cs typeface="Calibri"/>
              </a:rPr>
              <a:t>ASANSOL ENGINEERING COLLEGE</a:t>
            </a:r>
            <a:endParaRPr lang="en-US" sz="2000" dirty="0">
              <a:cs typeface="Calibri"/>
            </a:endParaRPr>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252" y="6344290"/>
            <a:ext cx="1380061" cy="513710"/>
          </a:xfrm>
          <a:prstGeom prst="rect">
            <a:avLst/>
          </a:prstGeom>
        </p:spPr>
      </p:pic>
      <p:sp>
        <p:nvSpPr>
          <p:cNvPr id="10" name="TextBox 9"/>
          <p:cNvSpPr txBox="1"/>
          <p:nvPr/>
        </p:nvSpPr>
        <p:spPr>
          <a:xfrm>
            <a:off x="5843972" y="6434922"/>
            <a:ext cx="504056" cy="338554"/>
          </a:xfrm>
          <a:prstGeom prst="rect">
            <a:avLst/>
          </a:prstGeom>
          <a:noFill/>
        </p:spPr>
        <p:txBody>
          <a:bodyPr wrap="square" rtlCol="0">
            <a:spAutoFit/>
          </a:bodyPr>
          <a:lstStyle/>
          <a:p>
            <a:fld id="{209721C1-BDEE-49CB-AFFA-913CEF742F0A}" type="slidenum">
              <a:rPr lang="en-US" sz="1600" b="1" i="1" smtClean="0">
                <a:solidFill>
                  <a:schemeClr val="bg1"/>
                </a:solidFill>
              </a:rPr>
              <a:pPr/>
              <a:t>19</a:t>
            </a:fld>
            <a:endParaRPr lang="en-IN" sz="1600" b="1" i="1" dirty="0">
              <a:solidFill>
                <a:schemeClr val="bg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945931" y="614855"/>
            <a:ext cx="10231820" cy="3970318"/>
          </a:xfrm>
          <a:prstGeom prst="rect">
            <a:avLst/>
          </a:prstGeom>
          <a:noFill/>
        </p:spPr>
        <p:txBody>
          <a:bodyPr wrap="square" rtlCol="0">
            <a:spAutoFit/>
          </a:bodyPr>
          <a:lstStyle/>
          <a:p>
            <a:pPr marL="12700" algn="ctr">
              <a:lnSpc>
                <a:spcPct val="100000"/>
              </a:lnSpc>
            </a:pPr>
            <a:r>
              <a:rPr lang="en-US" sz="3200" b="1" spc="-5" dirty="0">
                <a:solidFill>
                  <a:srgbClr val="365F90"/>
                </a:solidFill>
                <a:cs typeface="Cambria"/>
              </a:rPr>
              <a:t>T</a:t>
            </a:r>
            <a:r>
              <a:rPr lang="en-US" sz="3200" b="1" spc="5" dirty="0">
                <a:solidFill>
                  <a:srgbClr val="365F90"/>
                </a:solidFill>
                <a:cs typeface="Cambria"/>
              </a:rPr>
              <a:t>a</a:t>
            </a:r>
            <a:r>
              <a:rPr lang="en-US" sz="3200" b="1" spc="-5" dirty="0">
                <a:solidFill>
                  <a:srgbClr val="365F90"/>
                </a:solidFill>
                <a:cs typeface="Cambria"/>
              </a:rPr>
              <a:t>bl</a:t>
            </a:r>
            <a:r>
              <a:rPr lang="en-US" sz="3200" b="1" dirty="0">
                <a:solidFill>
                  <a:srgbClr val="365F90"/>
                </a:solidFill>
                <a:cs typeface="Cambria"/>
              </a:rPr>
              <a:t>e</a:t>
            </a:r>
            <a:r>
              <a:rPr lang="en-US" sz="3200" b="1" spc="-55" dirty="0">
                <a:solidFill>
                  <a:srgbClr val="365F90"/>
                </a:solidFill>
                <a:cs typeface="Times New Roman"/>
              </a:rPr>
              <a:t> </a:t>
            </a:r>
            <a:r>
              <a:rPr lang="en-US" sz="3200" b="1" dirty="0">
                <a:solidFill>
                  <a:srgbClr val="365F90"/>
                </a:solidFill>
                <a:cs typeface="Cambria"/>
              </a:rPr>
              <a:t>of</a:t>
            </a:r>
            <a:r>
              <a:rPr lang="en-US" sz="3200" b="1" spc="-45" dirty="0">
                <a:solidFill>
                  <a:srgbClr val="365F90"/>
                </a:solidFill>
                <a:cs typeface="Times New Roman"/>
              </a:rPr>
              <a:t> </a:t>
            </a:r>
            <a:r>
              <a:rPr lang="en-US" sz="3200" b="1" spc="-15" dirty="0">
                <a:solidFill>
                  <a:srgbClr val="365F90"/>
                </a:solidFill>
                <a:cs typeface="Cambria"/>
              </a:rPr>
              <a:t>C</a:t>
            </a:r>
            <a:r>
              <a:rPr lang="en-US" sz="3200" b="1" spc="-10" dirty="0">
                <a:solidFill>
                  <a:srgbClr val="365F90"/>
                </a:solidFill>
                <a:cs typeface="Cambria"/>
              </a:rPr>
              <a:t>o</a:t>
            </a:r>
            <a:r>
              <a:rPr lang="en-US" sz="3200" b="1" dirty="0">
                <a:solidFill>
                  <a:srgbClr val="365F90"/>
                </a:solidFill>
                <a:cs typeface="Cambria"/>
              </a:rPr>
              <a:t>n</a:t>
            </a:r>
            <a:r>
              <a:rPr lang="en-US" sz="3200" b="1" spc="5" dirty="0">
                <a:solidFill>
                  <a:srgbClr val="365F90"/>
                </a:solidFill>
                <a:cs typeface="Cambria"/>
              </a:rPr>
              <a:t>t</a:t>
            </a:r>
            <a:r>
              <a:rPr lang="en-US" sz="3200" b="1" spc="-15" dirty="0">
                <a:solidFill>
                  <a:srgbClr val="365F90"/>
                </a:solidFill>
                <a:cs typeface="Cambria"/>
              </a:rPr>
              <a:t>e</a:t>
            </a:r>
            <a:r>
              <a:rPr lang="en-US" sz="3200" b="1" dirty="0">
                <a:solidFill>
                  <a:srgbClr val="365F90"/>
                </a:solidFill>
                <a:cs typeface="Cambria"/>
              </a:rPr>
              <a:t>n</a:t>
            </a:r>
            <a:r>
              <a:rPr lang="en-US" sz="3200" b="1" spc="5" dirty="0">
                <a:solidFill>
                  <a:srgbClr val="365F90"/>
                </a:solidFill>
                <a:cs typeface="Cambria"/>
              </a:rPr>
              <a:t>t</a:t>
            </a:r>
            <a:r>
              <a:rPr lang="en-US" sz="3200" b="1" dirty="0">
                <a:solidFill>
                  <a:srgbClr val="365F90"/>
                </a:solidFill>
                <a:cs typeface="Cambria"/>
              </a:rPr>
              <a:t>s</a:t>
            </a:r>
            <a:endParaRPr lang="en-US" sz="3200" dirty="0">
              <a:cs typeface="Cambria"/>
            </a:endParaRPr>
          </a:p>
          <a:p>
            <a:pPr>
              <a:lnSpc>
                <a:spcPct val="100000"/>
              </a:lnSpc>
              <a:spcBef>
                <a:spcPts val="48"/>
              </a:spcBef>
            </a:pPr>
            <a:endParaRPr lang="en-US" sz="2000" dirty="0">
              <a:cs typeface="Times New Roman"/>
            </a:endParaRPr>
          </a:p>
          <a:p>
            <a:pPr>
              <a:lnSpc>
                <a:spcPct val="100000"/>
              </a:lnSpc>
              <a:spcBef>
                <a:spcPts val="48"/>
              </a:spcBef>
            </a:pPr>
            <a:endParaRPr lang="en-US" sz="2000" dirty="0">
              <a:cs typeface="Times New Roman"/>
            </a:endParaRPr>
          </a:p>
          <a:p>
            <a:pPr>
              <a:lnSpc>
                <a:spcPct val="100000"/>
              </a:lnSpc>
              <a:spcBef>
                <a:spcPts val="48"/>
              </a:spcBef>
            </a:pPr>
            <a:endParaRPr lang="en-US" sz="2000" dirty="0">
              <a:cs typeface="Times New Roman"/>
            </a:endParaRPr>
          </a:p>
          <a:p>
            <a:pPr marL="91440" marR="5080" indent="-223838" algn="just">
              <a:buFont typeface="Arial" pitchFamily="34" charset="0"/>
              <a:buChar char="•"/>
              <a:tabLst>
                <a:tab pos="5626100" algn="l"/>
              </a:tabLst>
            </a:pPr>
            <a:r>
              <a:rPr lang="en-US" sz="2000" dirty="0">
                <a:cs typeface="Calibri"/>
              </a:rPr>
              <a:t>Ack</a:t>
            </a:r>
            <a:r>
              <a:rPr lang="en-US" sz="2000" spc="-5" dirty="0">
                <a:cs typeface="Calibri"/>
              </a:rPr>
              <a:t>n</a:t>
            </a:r>
            <a:r>
              <a:rPr lang="en-US" sz="2000" spc="5" dirty="0">
                <a:cs typeface="Calibri"/>
              </a:rPr>
              <a:t>o</a:t>
            </a:r>
            <a:r>
              <a:rPr lang="en-US" sz="2000" dirty="0">
                <a:cs typeface="Calibri"/>
              </a:rPr>
              <a:t>w</a:t>
            </a:r>
            <a:r>
              <a:rPr lang="en-US" sz="2000" spc="-15" dirty="0">
                <a:cs typeface="Calibri"/>
              </a:rPr>
              <a:t>l</a:t>
            </a:r>
            <a:r>
              <a:rPr lang="en-US" sz="2000" dirty="0">
                <a:cs typeface="Calibri"/>
              </a:rPr>
              <a:t>ed</a:t>
            </a:r>
            <a:r>
              <a:rPr lang="en-US" sz="2000" spc="-10" dirty="0">
                <a:cs typeface="Calibri"/>
              </a:rPr>
              <a:t>ge</a:t>
            </a:r>
            <a:r>
              <a:rPr lang="en-US" sz="2000" dirty="0">
                <a:cs typeface="Calibri"/>
              </a:rPr>
              <a:t>ment </a:t>
            </a:r>
            <a:r>
              <a:rPr lang="en-US" sz="2000" dirty="0">
                <a:cs typeface="Times New Roman"/>
              </a:rPr>
              <a:t>	</a:t>
            </a:r>
            <a:r>
              <a:rPr lang="en-US" sz="2000" spc="5" dirty="0">
                <a:cs typeface="Times New Roman"/>
              </a:rPr>
              <a:t>  </a:t>
            </a:r>
            <a:endParaRPr lang="en-US" sz="2000" dirty="0">
              <a:cs typeface="Times New Roman"/>
            </a:endParaRPr>
          </a:p>
          <a:p>
            <a:pPr marL="91440" marR="5080" indent="-223838" algn="just">
              <a:buFont typeface="Arial" pitchFamily="34" charset="0"/>
              <a:buChar char="•"/>
              <a:tabLst>
                <a:tab pos="5626100" algn="l"/>
              </a:tabLst>
            </a:pPr>
            <a:r>
              <a:rPr lang="en-US" sz="2000" dirty="0">
                <a:cs typeface="Calibri"/>
              </a:rPr>
              <a:t>Pro</a:t>
            </a:r>
            <a:r>
              <a:rPr lang="en-US" sz="2000" spc="-15" dirty="0">
                <a:cs typeface="Calibri"/>
              </a:rPr>
              <a:t>j</a:t>
            </a:r>
            <a:r>
              <a:rPr lang="en-US" sz="2000" dirty="0">
                <a:cs typeface="Calibri"/>
              </a:rPr>
              <a:t>ect</a:t>
            </a:r>
            <a:r>
              <a:rPr lang="en-US" sz="2000" spc="-35" dirty="0">
                <a:cs typeface="Times New Roman"/>
              </a:rPr>
              <a:t> </a:t>
            </a:r>
            <a:r>
              <a:rPr lang="en-US" sz="2000" dirty="0">
                <a:cs typeface="Calibri"/>
              </a:rPr>
              <a:t>O</a:t>
            </a:r>
            <a:r>
              <a:rPr lang="en-US" sz="2000" spc="-5" dirty="0">
                <a:cs typeface="Calibri"/>
              </a:rPr>
              <a:t>bje</a:t>
            </a:r>
            <a:r>
              <a:rPr lang="en-US" sz="2000" spc="-10" dirty="0">
                <a:cs typeface="Calibri"/>
              </a:rPr>
              <a:t>c</a:t>
            </a:r>
            <a:r>
              <a:rPr lang="en-US" sz="2000" dirty="0">
                <a:cs typeface="Calibri"/>
              </a:rPr>
              <a:t>ti</a:t>
            </a:r>
            <a:r>
              <a:rPr lang="en-US" sz="2000" spc="-10" dirty="0">
                <a:cs typeface="Calibri"/>
              </a:rPr>
              <a:t>v</a:t>
            </a:r>
            <a:r>
              <a:rPr lang="en-US" sz="2000" dirty="0">
                <a:cs typeface="Calibri"/>
              </a:rPr>
              <a:t>e </a:t>
            </a:r>
            <a:r>
              <a:rPr lang="en-US" sz="2000" dirty="0">
                <a:cs typeface="Times New Roman"/>
              </a:rPr>
              <a:t>	</a:t>
            </a:r>
            <a:r>
              <a:rPr lang="en-US" sz="2000" spc="5" dirty="0">
                <a:cs typeface="Times New Roman"/>
              </a:rPr>
              <a:t>  </a:t>
            </a:r>
          </a:p>
          <a:p>
            <a:pPr marL="91440" marR="5080" indent="-223838" algn="just">
              <a:buFont typeface="Arial" pitchFamily="34" charset="0"/>
              <a:buChar char="•"/>
              <a:tabLst>
                <a:tab pos="5626100" algn="l"/>
              </a:tabLst>
            </a:pPr>
            <a:r>
              <a:rPr lang="en-US" sz="2000" dirty="0">
                <a:cs typeface="Calibri"/>
              </a:rPr>
              <a:t>Pro</a:t>
            </a:r>
            <a:r>
              <a:rPr lang="en-US" sz="2000" spc="-15" dirty="0">
                <a:cs typeface="Calibri"/>
              </a:rPr>
              <a:t>j</a:t>
            </a:r>
            <a:r>
              <a:rPr lang="en-US" sz="2000" dirty="0">
                <a:cs typeface="Calibri"/>
              </a:rPr>
              <a:t>ect</a:t>
            </a:r>
            <a:r>
              <a:rPr lang="en-US" sz="2000" spc="-35" dirty="0">
                <a:cs typeface="Times New Roman"/>
              </a:rPr>
              <a:t> </a:t>
            </a:r>
            <a:r>
              <a:rPr lang="en-US" sz="2000" spc="-5" dirty="0">
                <a:cs typeface="Calibri"/>
              </a:rPr>
              <a:t>Sc</a:t>
            </a:r>
            <a:r>
              <a:rPr lang="en-US" sz="2000" spc="5" dirty="0">
                <a:cs typeface="Calibri"/>
              </a:rPr>
              <a:t>o</a:t>
            </a:r>
            <a:r>
              <a:rPr lang="en-US" sz="2000" spc="-20" dirty="0">
                <a:cs typeface="Calibri"/>
              </a:rPr>
              <a:t>p</a:t>
            </a:r>
            <a:r>
              <a:rPr lang="en-US" sz="2000" dirty="0">
                <a:cs typeface="Calibri"/>
              </a:rPr>
              <a:t>e </a:t>
            </a:r>
            <a:r>
              <a:rPr lang="en-US" sz="2000" dirty="0">
                <a:cs typeface="Times New Roman"/>
              </a:rPr>
              <a:t>	</a:t>
            </a:r>
            <a:r>
              <a:rPr lang="en-US" sz="2000" spc="5" dirty="0">
                <a:cs typeface="Times New Roman"/>
              </a:rPr>
              <a:t>  </a:t>
            </a:r>
            <a:r>
              <a:rPr lang="en-US" sz="2000" dirty="0">
                <a:cs typeface="Times New Roman"/>
              </a:rPr>
              <a:t> </a:t>
            </a:r>
          </a:p>
          <a:p>
            <a:pPr marL="91440" marR="5080" indent="-223838" algn="just">
              <a:buFont typeface="Arial" pitchFamily="34" charset="0"/>
              <a:buChar char="•"/>
              <a:tabLst>
                <a:tab pos="5626100" algn="l"/>
              </a:tabLst>
            </a:pPr>
            <a:r>
              <a:rPr lang="en-US" sz="2000" dirty="0">
                <a:cs typeface="Times New Roman"/>
              </a:rPr>
              <a:t>Data Description	</a:t>
            </a:r>
            <a:r>
              <a:rPr lang="en-US" sz="2000" spc="5" dirty="0">
                <a:cs typeface="Times New Roman"/>
              </a:rPr>
              <a:t>  </a:t>
            </a:r>
            <a:r>
              <a:rPr lang="en-US" sz="2000" dirty="0">
                <a:cs typeface="Times New Roman"/>
              </a:rPr>
              <a:t>	</a:t>
            </a:r>
            <a:r>
              <a:rPr lang="en-US" sz="2000" spc="5" dirty="0">
                <a:cs typeface="Times New Roman"/>
              </a:rPr>
              <a:t>  </a:t>
            </a:r>
            <a:r>
              <a:rPr lang="en-US" sz="2000" dirty="0">
                <a:cs typeface="Times New Roman"/>
              </a:rPr>
              <a:t> </a:t>
            </a:r>
          </a:p>
          <a:p>
            <a:pPr marL="91440" marR="5080" indent="-223838" algn="just">
              <a:buFont typeface="Arial" pitchFamily="34" charset="0"/>
              <a:buChar char="•"/>
              <a:tabLst>
                <a:tab pos="5626100" algn="l"/>
              </a:tabLst>
            </a:pPr>
            <a:r>
              <a:rPr lang="en-US" sz="2000" dirty="0">
                <a:cs typeface="Times New Roman"/>
              </a:rPr>
              <a:t>Model Building	</a:t>
            </a:r>
            <a:r>
              <a:rPr lang="en-US" sz="2000" spc="5" dirty="0">
                <a:cs typeface="Times New Roman"/>
              </a:rPr>
              <a:t>  </a:t>
            </a:r>
            <a:r>
              <a:rPr lang="en-US" sz="2000" dirty="0">
                <a:cs typeface="Times New Roman"/>
              </a:rPr>
              <a:t> </a:t>
            </a:r>
          </a:p>
          <a:p>
            <a:pPr marL="91440" marR="5080" indent="-223838" algn="just">
              <a:buFont typeface="Arial" pitchFamily="34" charset="0"/>
              <a:buChar char="•"/>
              <a:tabLst>
                <a:tab pos="5626100" algn="l"/>
              </a:tabLst>
            </a:pPr>
            <a:r>
              <a:rPr lang="en-US" sz="2000" spc="-5" dirty="0">
                <a:cs typeface="Calibri"/>
              </a:rPr>
              <a:t>C</a:t>
            </a:r>
            <a:r>
              <a:rPr lang="en-US" sz="2000" dirty="0">
                <a:cs typeface="Calibri"/>
              </a:rPr>
              <a:t>o</a:t>
            </a:r>
            <a:r>
              <a:rPr lang="en-US" sz="2000" spc="-5" dirty="0">
                <a:cs typeface="Calibri"/>
              </a:rPr>
              <a:t>d</a:t>
            </a:r>
            <a:r>
              <a:rPr lang="en-US" sz="2000" dirty="0">
                <a:cs typeface="Calibri"/>
              </a:rPr>
              <a:t>e </a:t>
            </a:r>
            <a:r>
              <a:rPr lang="en-US" sz="2000" dirty="0">
                <a:cs typeface="Times New Roman"/>
              </a:rPr>
              <a:t>	 </a:t>
            </a:r>
          </a:p>
          <a:p>
            <a:pPr marL="91440" marR="5080" indent="-223838" algn="just">
              <a:buFont typeface="Arial" pitchFamily="34" charset="0"/>
              <a:buChar char="•"/>
              <a:tabLst>
                <a:tab pos="5626100" algn="l"/>
              </a:tabLst>
            </a:pPr>
            <a:r>
              <a:rPr lang="en-US" sz="2000" spc="-5" dirty="0">
                <a:cs typeface="Calibri"/>
              </a:rPr>
              <a:t>F</a:t>
            </a:r>
            <a:r>
              <a:rPr lang="en-US" sz="2000" spc="-10" dirty="0">
                <a:cs typeface="Calibri"/>
              </a:rPr>
              <a:t>u</a:t>
            </a:r>
            <a:r>
              <a:rPr lang="en-US" sz="2000" dirty="0">
                <a:cs typeface="Calibri"/>
              </a:rPr>
              <a:t>ture</a:t>
            </a:r>
            <a:r>
              <a:rPr lang="en-US" sz="2000" spc="-30" dirty="0">
                <a:cs typeface="Times New Roman"/>
              </a:rPr>
              <a:t> </a:t>
            </a:r>
            <a:r>
              <a:rPr lang="en-US" sz="2000" spc="-5" dirty="0">
                <a:cs typeface="Calibri"/>
              </a:rPr>
              <a:t>Sc</a:t>
            </a:r>
            <a:r>
              <a:rPr lang="en-US" sz="2000" spc="5" dirty="0">
                <a:cs typeface="Calibri"/>
              </a:rPr>
              <a:t>o</a:t>
            </a:r>
            <a:r>
              <a:rPr lang="en-US" sz="2000" spc="-20" dirty="0">
                <a:cs typeface="Calibri"/>
              </a:rPr>
              <a:t>p</a:t>
            </a:r>
            <a:r>
              <a:rPr lang="en-US" sz="2000" dirty="0">
                <a:cs typeface="Calibri"/>
              </a:rPr>
              <a:t>e</a:t>
            </a:r>
            <a:r>
              <a:rPr lang="en-US" sz="2000" spc="-25" dirty="0">
                <a:cs typeface="Times New Roman"/>
              </a:rPr>
              <a:t> </a:t>
            </a:r>
            <a:r>
              <a:rPr lang="en-US" sz="2000" spc="5" dirty="0">
                <a:cs typeface="Calibri"/>
              </a:rPr>
              <a:t>o</a:t>
            </a:r>
            <a:r>
              <a:rPr lang="en-US" sz="2000" dirty="0">
                <a:cs typeface="Calibri"/>
              </a:rPr>
              <a:t>f</a:t>
            </a:r>
            <a:r>
              <a:rPr lang="en-US" sz="2000" spc="-40" dirty="0">
                <a:cs typeface="Times New Roman"/>
              </a:rPr>
              <a:t> </a:t>
            </a:r>
            <a:r>
              <a:rPr lang="en-US" sz="2000" dirty="0">
                <a:cs typeface="Calibri"/>
              </a:rPr>
              <a:t>I</a:t>
            </a:r>
            <a:r>
              <a:rPr lang="en-US" sz="2000" spc="5" dirty="0">
                <a:cs typeface="Calibri"/>
              </a:rPr>
              <a:t>m</a:t>
            </a:r>
            <a:r>
              <a:rPr lang="en-US" sz="2000" spc="-5" dirty="0">
                <a:cs typeface="Calibri"/>
              </a:rPr>
              <a:t>p</a:t>
            </a:r>
            <a:r>
              <a:rPr lang="en-US" sz="2000" spc="-15" dirty="0">
                <a:cs typeface="Calibri"/>
              </a:rPr>
              <a:t>r</a:t>
            </a:r>
            <a:r>
              <a:rPr lang="en-US" sz="2000" spc="-10" dirty="0">
                <a:cs typeface="Calibri"/>
              </a:rPr>
              <a:t>o</a:t>
            </a:r>
            <a:r>
              <a:rPr lang="en-US" sz="2000" dirty="0">
                <a:cs typeface="Calibri"/>
              </a:rPr>
              <a:t>v</a:t>
            </a:r>
            <a:r>
              <a:rPr lang="en-US" sz="2000" spc="-10" dirty="0">
                <a:cs typeface="Calibri"/>
              </a:rPr>
              <a:t>em</a:t>
            </a:r>
            <a:r>
              <a:rPr lang="en-US" sz="2000" dirty="0">
                <a:cs typeface="Calibri"/>
              </a:rPr>
              <a:t>ents </a:t>
            </a:r>
            <a:r>
              <a:rPr lang="en-US" sz="2000" dirty="0">
                <a:cs typeface="Times New Roman"/>
              </a:rPr>
              <a:t>	 	 </a:t>
            </a:r>
          </a:p>
          <a:p>
            <a:pPr marL="91440" marR="5080" indent="-223838" algn="just">
              <a:buFont typeface="Arial" pitchFamily="34" charset="0"/>
              <a:buChar char="•"/>
              <a:tabLst>
                <a:tab pos="5626100" algn="l"/>
              </a:tabLst>
            </a:pPr>
            <a:r>
              <a:rPr lang="en-US" sz="2000" dirty="0">
                <a:cs typeface="Calibri"/>
              </a:rPr>
              <a:t>Pro</a:t>
            </a:r>
            <a:r>
              <a:rPr lang="en-US" sz="2000" spc="-15" dirty="0">
                <a:cs typeface="Calibri"/>
              </a:rPr>
              <a:t>j</a:t>
            </a:r>
            <a:r>
              <a:rPr lang="en-US" sz="2000" dirty="0">
                <a:cs typeface="Calibri"/>
              </a:rPr>
              <a:t>ect</a:t>
            </a:r>
            <a:r>
              <a:rPr lang="en-US" sz="2000" spc="-30" dirty="0">
                <a:cs typeface="Times New Roman"/>
              </a:rPr>
              <a:t> </a:t>
            </a:r>
            <a:r>
              <a:rPr lang="en-US" sz="2000" spc="-5" dirty="0">
                <a:cs typeface="Calibri"/>
              </a:rPr>
              <a:t>Cert</a:t>
            </a:r>
            <a:r>
              <a:rPr lang="en-US" sz="2000" dirty="0">
                <a:cs typeface="Calibri"/>
              </a:rPr>
              <a:t>i</a:t>
            </a:r>
            <a:r>
              <a:rPr lang="en-US" sz="2000" spc="-5" dirty="0">
                <a:cs typeface="Calibri"/>
              </a:rPr>
              <a:t>f</a:t>
            </a:r>
            <a:r>
              <a:rPr lang="en-US" sz="2000" spc="-15" dirty="0">
                <a:cs typeface="Calibri"/>
              </a:rPr>
              <a:t>i</a:t>
            </a:r>
            <a:r>
              <a:rPr lang="en-US" sz="2000" dirty="0">
                <a:cs typeface="Calibri"/>
              </a:rPr>
              <a:t>cat</a:t>
            </a:r>
            <a:r>
              <a:rPr lang="en-US" sz="2000" spc="15" dirty="0">
                <a:cs typeface="Calibri"/>
              </a:rPr>
              <a:t>e</a:t>
            </a:r>
            <a:endParaRPr lang="en-US" sz="2000" dirty="0">
              <a:cs typeface="Calibri"/>
            </a:endParaRPr>
          </a:p>
        </p:txBody>
      </p:sp>
      <p:pic>
        <p:nvPicPr>
          <p:cNvPr id="9" name="Picture 8"/>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252" y="6344290"/>
            <a:ext cx="1380061" cy="513710"/>
          </a:xfrm>
          <a:prstGeom prst="rect">
            <a:avLst/>
          </a:prstGeom>
        </p:spPr>
      </p:pic>
      <p:sp>
        <p:nvSpPr>
          <p:cNvPr id="10" name="TextBox 9"/>
          <p:cNvSpPr txBox="1"/>
          <p:nvPr/>
        </p:nvSpPr>
        <p:spPr>
          <a:xfrm>
            <a:off x="5843972" y="6434922"/>
            <a:ext cx="504056" cy="338554"/>
          </a:xfrm>
          <a:prstGeom prst="rect">
            <a:avLst/>
          </a:prstGeom>
          <a:noFill/>
        </p:spPr>
        <p:txBody>
          <a:bodyPr wrap="square" rtlCol="0">
            <a:spAutoFit/>
          </a:bodyPr>
          <a:lstStyle/>
          <a:p>
            <a:fld id="{209721C1-BDEE-49CB-AFFA-913CEF742F0A}" type="slidenum">
              <a:rPr lang="en-US" sz="1600" b="1" i="1" smtClean="0">
                <a:solidFill>
                  <a:schemeClr val="bg1"/>
                </a:solidFill>
              </a:rPr>
              <a:pPr/>
              <a:t>2</a:t>
            </a:fld>
            <a:endParaRPr lang="en-IN" sz="1600" b="1" i="1" dirty="0">
              <a:solidFill>
                <a:schemeClr val="bg1"/>
              </a:solidFill>
            </a:endParaRPr>
          </a:p>
        </p:txBody>
      </p:sp>
      <p:pic>
        <p:nvPicPr>
          <p:cNvPr id="2" name="Picture 1">
            <a:extLst>
              <a:ext uri="{FF2B5EF4-FFF2-40B4-BE49-F238E27FC236}">
                <a16:creationId xmlns:a16="http://schemas.microsoft.com/office/drawing/2014/main" id="{30EEE16E-E46C-9768-BD56-771C098696C1}"/>
              </a:ext>
            </a:extLst>
          </p:cNvPr>
          <p:cNvPicPr>
            <a:picLocks noChangeAspect="1"/>
          </p:cNvPicPr>
          <p:nvPr/>
        </p:nvPicPr>
        <p:blipFill>
          <a:blip r:embed="rId3"/>
          <a:stretch>
            <a:fillRect/>
          </a:stretch>
        </p:blipFill>
        <p:spPr>
          <a:xfrm>
            <a:off x="6348028" y="1704512"/>
            <a:ext cx="5721164" cy="321815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409903" y="516899"/>
            <a:ext cx="11051628" cy="584775"/>
          </a:xfrm>
          <a:prstGeom prst="rect">
            <a:avLst/>
          </a:prstGeom>
        </p:spPr>
        <p:txBody>
          <a:bodyPr wrap="square">
            <a:spAutoFit/>
          </a:bodyPr>
          <a:lstStyle/>
          <a:p>
            <a:pPr marL="12700" algn="ctr">
              <a:lnSpc>
                <a:spcPct val="100000"/>
              </a:lnSpc>
            </a:pPr>
            <a:r>
              <a:rPr lang="en-US" sz="3200" b="1" spc="-15" dirty="0">
                <a:solidFill>
                  <a:srgbClr val="365F90"/>
                </a:solidFill>
                <a:cs typeface="Cambria"/>
              </a:rPr>
              <a:t>Ac</a:t>
            </a:r>
            <a:r>
              <a:rPr lang="en-US" sz="3200" b="1" spc="-25" dirty="0">
                <a:solidFill>
                  <a:srgbClr val="365F90"/>
                </a:solidFill>
                <a:cs typeface="Cambria"/>
              </a:rPr>
              <a:t>k</a:t>
            </a:r>
            <a:r>
              <a:rPr lang="en-US" sz="3200" b="1" dirty="0">
                <a:solidFill>
                  <a:srgbClr val="365F90"/>
                </a:solidFill>
                <a:cs typeface="Cambria"/>
              </a:rPr>
              <a:t>now</a:t>
            </a:r>
            <a:r>
              <a:rPr lang="en-US" sz="3200" b="1" spc="-20" dirty="0">
                <a:solidFill>
                  <a:srgbClr val="365F90"/>
                </a:solidFill>
                <a:cs typeface="Cambria"/>
              </a:rPr>
              <a:t>ledgeme</a:t>
            </a:r>
            <a:r>
              <a:rPr lang="en-US" sz="3200" b="1" spc="-15" dirty="0">
                <a:solidFill>
                  <a:srgbClr val="365F90"/>
                </a:solidFill>
                <a:cs typeface="Cambria"/>
              </a:rPr>
              <a:t>nt</a:t>
            </a:r>
            <a:endParaRPr lang="en-US" sz="3200" dirty="0">
              <a:cs typeface="Cambria"/>
            </a:endParaRPr>
          </a:p>
        </p:txBody>
      </p:sp>
      <p:sp>
        <p:nvSpPr>
          <p:cNvPr id="5" name="Rectangle 4"/>
          <p:cNvSpPr/>
          <p:nvPr/>
        </p:nvSpPr>
        <p:spPr>
          <a:xfrm>
            <a:off x="835571" y="1631295"/>
            <a:ext cx="10767849" cy="3238322"/>
          </a:xfrm>
          <a:prstGeom prst="rect">
            <a:avLst/>
          </a:prstGeom>
        </p:spPr>
        <p:txBody>
          <a:bodyPr wrap="square">
            <a:spAutoFit/>
          </a:bodyPr>
          <a:lstStyle/>
          <a:p>
            <a:pPr marL="12700" marR="5080" algn="just">
              <a:lnSpc>
                <a:spcPct val="152700"/>
              </a:lnSpc>
            </a:pPr>
            <a:r>
              <a:rPr lang="en-US" sz="2000" dirty="0">
                <a:cs typeface="Calibri"/>
              </a:rPr>
              <a:t>I</a:t>
            </a:r>
            <a:r>
              <a:rPr lang="en-US" sz="2000" spc="30" dirty="0">
                <a:cs typeface="Times New Roman"/>
              </a:rPr>
              <a:t> </a:t>
            </a:r>
            <a:r>
              <a:rPr lang="en-US" sz="2000" dirty="0">
                <a:cs typeface="Calibri"/>
              </a:rPr>
              <a:t>take</a:t>
            </a:r>
            <a:r>
              <a:rPr lang="en-US" sz="2000" spc="30" dirty="0">
                <a:cs typeface="Times New Roman"/>
              </a:rPr>
              <a:t> </a:t>
            </a:r>
            <a:r>
              <a:rPr lang="en-US" sz="2000" dirty="0">
                <a:cs typeface="Calibri"/>
              </a:rPr>
              <a:t>th</a:t>
            </a:r>
            <a:r>
              <a:rPr lang="en-US" sz="2000" spc="-5" dirty="0">
                <a:cs typeface="Calibri"/>
              </a:rPr>
              <a:t>i</a:t>
            </a:r>
            <a:r>
              <a:rPr lang="en-US" sz="2000" dirty="0">
                <a:cs typeface="Calibri"/>
              </a:rPr>
              <a:t>s</a:t>
            </a:r>
            <a:r>
              <a:rPr lang="en-US" sz="2000" spc="20" dirty="0">
                <a:cs typeface="Times New Roman"/>
              </a:rPr>
              <a:t> </a:t>
            </a:r>
            <a:r>
              <a:rPr lang="en-US" sz="2000" spc="5" dirty="0">
                <a:cs typeface="Calibri"/>
              </a:rPr>
              <a:t>o</a:t>
            </a:r>
            <a:r>
              <a:rPr lang="en-US" sz="2000" spc="-5" dirty="0">
                <a:cs typeface="Calibri"/>
              </a:rPr>
              <a:t>pp</a:t>
            </a:r>
            <a:r>
              <a:rPr lang="en-US" sz="2000" spc="5" dirty="0">
                <a:cs typeface="Calibri"/>
              </a:rPr>
              <a:t>o</a:t>
            </a:r>
            <a:r>
              <a:rPr lang="en-US" sz="2000" dirty="0">
                <a:cs typeface="Calibri"/>
              </a:rPr>
              <a:t>rtu</a:t>
            </a:r>
            <a:r>
              <a:rPr lang="en-US" sz="2000" spc="-10" dirty="0">
                <a:cs typeface="Calibri"/>
              </a:rPr>
              <a:t>n</a:t>
            </a:r>
            <a:r>
              <a:rPr lang="en-US" sz="2000" dirty="0">
                <a:cs typeface="Calibri"/>
              </a:rPr>
              <a:t>i</a:t>
            </a:r>
            <a:r>
              <a:rPr lang="en-US" sz="2000" spc="-15" dirty="0">
                <a:cs typeface="Calibri"/>
              </a:rPr>
              <a:t>t</a:t>
            </a:r>
            <a:r>
              <a:rPr lang="en-US" sz="2000" dirty="0">
                <a:cs typeface="Calibri"/>
              </a:rPr>
              <a:t>y</a:t>
            </a:r>
            <a:r>
              <a:rPr lang="en-US" sz="2000" spc="40" dirty="0">
                <a:cs typeface="Times New Roman"/>
              </a:rPr>
              <a:t> </a:t>
            </a:r>
            <a:r>
              <a:rPr lang="en-US" sz="2000" spc="-10" dirty="0">
                <a:cs typeface="Calibri"/>
              </a:rPr>
              <a:t>t</a:t>
            </a:r>
            <a:r>
              <a:rPr lang="en-US" sz="2000" dirty="0">
                <a:cs typeface="Calibri"/>
              </a:rPr>
              <a:t>o</a:t>
            </a:r>
            <a:r>
              <a:rPr lang="en-US" sz="2000" spc="25" dirty="0">
                <a:cs typeface="Times New Roman"/>
              </a:rPr>
              <a:t> </a:t>
            </a:r>
            <a:r>
              <a:rPr lang="en-US" sz="2000" spc="-10" dirty="0">
                <a:cs typeface="Calibri"/>
              </a:rPr>
              <a:t>e</a:t>
            </a:r>
            <a:r>
              <a:rPr lang="en-US" sz="2000" spc="-5" dirty="0">
                <a:cs typeface="Calibri"/>
              </a:rPr>
              <a:t>xpres</a:t>
            </a:r>
            <a:r>
              <a:rPr lang="en-US" sz="2000" dirty="0">
                <a:cs typeface="Calibri"/>
              </a:rPr>
              <a:t>s</a:t>
            </a:r>
            <a:r>
              <a:rPr lang="en-US" sz="2000" spc="25" dirty="0">
                <a:cs typeface="Times New Roman"/>
              </a:rPr>
              <a:t> </a:t>
            </a:r>
            <a:r>
              <a:rPr lang="en-US" sz="2000" dirty="0">
                <a:cs typeface="Calibri"/>
              </a:rPr>
              <a:t>my</a:t>
            </a:r>
            <a:r>
              <a:rPr lang="en-US" sz="2000" spc="25" dirty="0">
                <a:cs typeface="Times New Roman"/>
              </a:rPr>
              <a:t> </a:t>
            </a:r>
            <a:r>
              <a:rPr lang="en-US" sz="2000" spc="-5" dirty="0">
                <a:cs typeface="Calibri"/>
              </a:rPr>
              <a:t>p</a:t>
            </a:r>
            <a:r>
              <a:rPr lang="en-US" sz="2000" dirty="0">
                <a:cs typeface="Calibri"/>
              </a:rPr>
              <a:t>ro</a:t>
            </a:r>
            <a:r>
              <a:rPr lang="en-US" sz="2000" spc="-15" dirty="0">
                <a:cs typeface="Calibri"/>
              </a:rPr>
              <a:t>f</a:t>
            </a:r>
            <a:r>
              <a:rPr lang="en-US" sz="2000" spc="5" dirty="0">
                <a:cs typeface="Calibri"/>
              </a:rPr>
              <a:t>o</a:t>
            </a:r>
            <a:r>
              <a:rPr lang="en-US" sz="2000" spc="-5" dirty="0">
                <a:cs typeface="Calibri"/>
              </a:rPr>
              <a:t>un</a:t>
            </a:r>
            <a:r>
              <a:rPr lang="en-US" sz="2000" dirty="0">
                <a:cs typeface="Calibri"/>
              </a:rPr>
              <a:t>d</a:t>
            </a:r>
            <a:r>
              <a:rPr lang="en-US" sz="2000" spc="30" dirty="0">
                <a:cs typeface="Times New Roman"/>
              </a:rPr>
              <a:t> </a:t>
            </a:r>
            <a:r>
              <a:rPr lang="en-US" sz="2000" spc="-5" dirty="0">
                <a:cs typeface="Calibri"/>
              </a:rPr>
              <a:t>g</a:t>
            </a:r>
            <a:r>
              <a:rPr lang="en-US" sz="2000" dirty="0">
                <a:cs typeface="Calibri"/>
              </a:rPr>
              <a:t>rat</a:t>
            </a:r>
            <a:r>
              <a:rPr lang="en-US" sz="2000" spc="-5" dirty="0">
                <a:cs typeface="Calibri"/>
              </a:rPr>
              <a:t>i</a:t>
            </a:r>
            <a:r>
              <a:rPr lang="en-US" sz="2000" spc="-15" dirty="0">
                <a:cs typeface="Calibri"/>
              </a:rPr>
              <a:t>t</a:t>
            </a:r>
            <a:r>
              <a:rPr lang="en-US" sz="2000" spc="-5" dirty="0">
                <a:cs typeface="Calibri"/>
              </a:rPr>
              <a:t>ud</a:t>
            </a:r>
            <a:r>
              <a:rPr lang="en-US" sz="2000" dirty="0">
                <a:cs typeface="Calibri"/>
              </a:rPr>
              <a:t>e</a:t>
            </a:r>
            <a:r>
              <a:rPr lang="en-US" sz="2000" spc="35" dirty="0">
                <a:cs typeface="Times New Roman"/>
              </a:rPr>
              <a:t> </a:t>
            </a:r>
            <a:r>
              <a:rPr lang="en-US" sz="2000" dirty="0">
                <a:cs typeface="Calibri"/>
              </a:rPr>
              <a:t>a</a:t>
            </a:r>
            <a:r>
              <a:rPr lang="en-US" sz="2000" spc="-5" dirty="0">
                <a:cs typeface="Calibri"/>
              </a:rPr>
              <a:t>n</a:t>
            </a:r>
            <a:r>
              <a:rPr lang="en-US" sz="2000" dirty="0">
                <a:cs typeface="Calibri"/>
              </a:rPr>
              <a:t>d</a:t>
            </a:r>
            <a:r>
              <a:rPr lang="en-US" sz="2000" spc="30" dirty="0">
                <a:cs typeface="Times New Roman"/>
              </a:rPr>
              <a:t> </a:t>
            </a:r>
            <a:r>
              <a:rPr lang="en-US" sz="2000" spc="-5" dirty="0">
                <a:cs typeface="Calibri"/>
              </a:rPr>
              <a:t>d</a:t>
            </a:r>
            <a:r>
              <a:rPr lang="en-US" sz="2000" dirty="0">
                <a:cs typeface="Calibri"/>
              </a:rPr>
              <a:t>eep</a:t>
            </a:r>
            <a:r>
              <a:rPr lang="en-US" sz="2000" spc="30" dirty="0">
                <a:cs typeface="Times New Roman"/>
              </a:rPr>
              <a:t> </a:t>
            </a:r>
            <a:r>
              <a:rPr lang="en-US" sz="2000" spc="-15" dirty="0">
                <a:cs typeface="Calibri"/>
              </a:rPr>
              <a:t>r</a:t>
            </a:r>
            <a:r>
              <a:rPr lang="en-US" sz="2000" dirty="0">
                <a:cs typeface="Calibri"/>
              </a:rPr>
              <a:t>ega</a:t>
            </a:r>
            <a:r>
              <a:rPr lang="en-US" sz="2000" spc="-5" dirty="0">
                <a:cs typeface="Calibri"/>
              </a:rPr>
              <a:t>rd</a:t>
            </a:r>
            <a:r>
              <a:rPr lang="en-US" sz="2000" dirty="0">
                <a:cs typeface="Calibri"/>
              </a:rPr>
              <a:t>s</a:t>
            </a:r>
            <a:r>
              <a:rPr lang="en-US" sz="2000" spc="35" dirty="0">
                <a:cs typeface="Times New Roman"/>
              </a:rPr>
              <a:t> </a:t>
            </a:r>
            <a:r>
              <a:rPr lang="en-US" sz="2000" spc="-10" dirty="0">
                <a:cs typeface="Calibri"/>
              </a:rPr>
              <a:t>t</a:t>
            </a:r>
            <a:r>
              <a:rPr lang="en-US" sz="2000" dirty="0">
                <a:cs typeface="Calibri"/>
              </a:rPr>
              <a:t>o</a:t>
            </a:r>
            <a:r>
              <a:rPr lang="en-US" sz="2000" spc="25" dirty="0">
                <a:cs typeface="Times New Roman"/>
              </a:rPr>
              <a:t> </a:t>
            </a:r>
            <a:r>
              <a:rPr lang="en-US" sz="2000" dirty="0">
                <a:cs typeface="Calibri"/>
              </a:rPr>
              <a:t>my</a:t>
            </a:r>
            <a:r>
              <a:rPr lang="en-US" sz="2000" spc="50" dirty="0">
                <a:cs typeface="Times New Roman"/>
              </a:rPr>
              <a:t> </a:t>
            </a:r>
            <a:r>
              <a:rPr lang="en-US" sz="2000" spc="-5" dirty="0">
                <a:cs typeface="Calibri"/>
              </a:rPr>
              <a:t>facu</a:t>
            </a:r>
            <a:r>
              <a:rPr lang="en-US" sz="2000" dirty="0">
                <a:cs typeface="Calibri"/>
              </a:rPr>
              <a:t>l</a:t>
            </a:r>
            <a:r>
              <a:rPr lang="en-US" sz="2000" spc="-15" dirty="0">
                <a:cs typeface="Calibri"/>
              </a:rPr>
              <a:t>t</a:t>
            </a:r>
            <a:r>
              <a:rPr lang="en-US" sz="2000" dirty="0">
                <a:cs typeface="Calibri"/>
              </a:rPr>
              <a:t>y</a:t>
            </a:r>
            <a:r>
              <a:rPr lang="en-US" sz="2000" spc="45" dirty="0">
                <a:cs typeface="Times New Roman"/>
              </a:rPr>
              <a:t> </a:t>
            </a:r>
            <a:r>
              <a:rPr lang="en-US" sz="2000" dirty="0">
                <a:cs typeface="Calibri"/>
              </a:rPr>
              <a:t>(</a:t>
            </a:r>
            <a:r>
              <a:rPr lang="en-US" sz="2000" spc="-5" dirty="0">
                <a:solidFill>
                  <a:srgbClr val="FF0000"/>
                </a:solidFill>
                <a:cs typeface="Calibri"/>
              </a:rPr>
              <a:t>f</a:t>
            </a:r>
            <a:r>
              <a:rPr lang="en-US" sz="2000" dirty="0">
                <a:solidFill>
                  <a:srgbClr val="FF0000"/>
                </a:solidFill>
                <a:cs typeface="Calibri"/>
              </a:rPr>
              <a:t>i</a:t>
            </a:r>
            <a:r>
              <a:rPr lang="en-US" sz="2000" spc="-5" dirty="0">
                <a:solidFill>
                  <a:srgbClr val="FF0000"/>
                </a:solidFill>
                <a:cs typeface="Calibri"/>
              </a:rPr>
              <a:t>l</a:t>
            </a:r>
            <a:r>
              <a:rPr lang="en-US" sz="2000" dirty="0">
                <a:solidFill>
                  <a:srgbClr val="FF0000"/>
                </a:solidFill>
                <a:cs typeface="Calibri"/>
              </a:rPr>
              <a:t>l</a:t>
            </a:r>
            <a:r>
              <a:rPr lang="en-US" sz="2000" spc="30" dirty="0">
                <a:solidFill>
                  <a:srgbClr val="FF0000"/>
                </a:solidFill>
                <a:cs typeface="Times New Roman"/>
              </a:rPr>
              <a:t> </a:t>
            </a:r>
            <a:r>
              <a:rPr lang="en-US" sz="2000" dirty="0">
                <a:solidFill>
                  <a:srgbClr val="FF0000"/>
                </a:solidFill>
                <a:cs typeface="Calibri"/>
              </a:rPr>
              <a:t>in</a:t>
            </a:r>
            <a:r>
              <a:rPr lang="en-US" sz="2000" spc="30" dirty="0">
                <a:solidFill>
                  <a:srgbClr val="FF0000"/>
                </a:solidFill>
                <a:cs typeface="Times New Roman"/>
              </a:rPr>
              <a:t> </a:t>
            </a:r>
            <a:r>
              <a:rPr lang="en-US" sz="2000" spc="-5" dirty="0">
                <a:solidFill>
                  <a:srgbClr val="FF0000"/>
                </a:solidFill>
                <a:cs typeface="Calibri"/>
              </a:rPr>
              <a:t>yo</a:t>
            </a:r>
            <a:r>
              <a:rPr lang="en-US" sz="2000" spc="-20" dirty="0">
                <a:solidFill>
                  <a:srgbClr val="FF0000"/>
                </a:solidFill>
                <a:cs typeface="Calibri"/>
              </a:rPr>
              <a:t>u</a:t>
            </a:r>
            <a:r>
              <a:rPr lang="en-US" sz="2000" dirty="0">
                <a:solidFill>
                  <a:srgbClr val="FF0000"/>
                </a:solidFill>
                <a:cs typeface="Calibri"/>
              </a:rPr>
              <a:t>r</a:t>
            </a:r>
            <a:r>
              <a:rPr lang="en-US" sz="2000" dirty="0">
                <a:solidFill>
                  <a:srgbClr val="FF0000"/>
                </a:solidFill>
                <a:cs typeface="Times New Roman"/>
              </a:rPr>
              <a:t> </a:t>
            </a:r>
            <a:r>
              <a:rPr lang="en-US" sz="2000" dirty="0">
                <a:solidFill>
                  <a:srgbClr val="FF0000"/>
                </a:solidFill>
                <a:cs typeface="Calibri"/>
              </a:rPr>
              <a:t>Pr</a:t>
            </a:r>
            <a:r>
              <a:rPr lang="en-US" sz="2000" spc="-5" dirty="0">
                <a:solidFill>
                  <a:srgbClr val="FF0000"/>
                </a:solidFill>
                <a:cs typeface="Calibri"/>
              </a:rPr>
              <a:t>of</a:t>
            </a:r>
            <a:r>
              <a:rPr lang="en-US" sz="2000" spc="-15" dirty="0">
                <a:solidFill>
                  <a:srgbClr val="FF0000"/>
                </a:solidFill>
                <a:cs typeface="Calibri"/>
              </a:rPr>
              <a:t>e</a:t>
            </a:r>
            <a:r>
              <a:rPr lang="en-US" sz="2000" spc="-5" dirty="0">
                <a:solidFill>
                  <a:srgbClr val="FF0000"/>
                </a:solidFill>
                <a:cs typeface="Calibri"/>
              </a:rPr>
              <a:t>s</a:t>
            </a:r>
            <a:r>
              <a:rPr lang="en-US" sz="2000" dirty="0">
                <a:solidFill>
                  <a:srgbClr val="FF0000"/>
                </a:solidFill>
                <a:cs typeface="Calibri"/>
              </a:rPr>
              <a:t>s</a:t>
            </a:r>
            <a:r>
              <a:rPr lang="en-US" sz="2000" spc="-15" dirty="0">
                <a:solidFill>
                  <a:srgbClr val="FF0000"/>
                </a:solidFill>
                <a:cs typeface="Calibri"/>
              </a:rPr>
              <a:t>o</a:t>
            </a:r>
            <a:r>
              <a:rPr lang="en-US" sz="2000" dirty="0">
                <a:solidFill>
                  <a:srgbClr val="FF0000"/>
                </a:solidFill>
                <a:cs typeface="Calibri"/>
              </a:rPr>
              <a:t>r</a:t>
            </a:r>
            <a:r>
              <a:rPr lang="en-US" sz="2000" dirty="0">
                <a:solidFill>
                  <a:srgbClr val="FF0000"/>
                </a:solidFill>
                <a:cs typeface="Times New Roman"/>
              </a:rPr>
              <a:t>  </a:t>
            </a:r>
            <a:r>
              <a:rPr lang="en-US" sz="2000" spc="-100" dirty="0">
                <a:solidFill>
                  <a:srgbClr val="FF0000"/>
                </a:solidFill>
                <a:cs typeface="Times New Roman"/>
              </a:rPr>
              <a:t> </a:t>
            </a:r>
            <a:r>
              <a:rPr lang="en-US" sz="2000" dirty="0">
                <a:solidFill>
                  <a:srgbClr val="FF0000"/>
                </a:solidFill>
                <a:cs typeface="Calibri"/>
              </a:rPr>
              <a:t>/</a:t>
            </a:r>
            <a:r>
              <a:rPr lang="en-US" sz="2000" dirty="0">
                <a:solidFill>
                  <a:srgbClr val="FF0000"/>
                </a:solidFill>
                <a:cs typeface="Times New Roman"/>
              </a:rPr>
              <a:t>  </a:t>
            </a:r>
            <a:r>
              <a:rPr lang="en-US" sz="2000" spc="-105" dirty="0">
                <a:solidFill>
                  <a:srgbClr val="FF0000"/>
                </a:solidFill>
                <a:cs typeface="Times New Roman"/>
              </a:rPr>
              <a:t> </a:t>
            </a:r>
            <a:r>
              <a:rPr lang="en-US" sz="2000" dirty="0">
                <a:solidFill>
                  <a:srgbClr val="FF0000"/>
                </a:solidFill>
                <a:cs typeface="Calibri"/>
              </a:rPr>
              <a:t>Me</a:t>
            </a:r>
            <a:r>
              <a:rPr lang="en-US" sz="2000" spc="-20" dirty="0">
                <a:solidFill>
                  <a:srgbClr val="FF0000"/>
                </a:solidFill>
                <a:cs typeface="Calibri"/>
              </a:rPr>
              <a:t>n</a:t>
            </a:r>
            <a:r>
              <a:rPr lang="en-US" sz="2000" dirty="0">
                <a:solidFill>
                  <a:srgbClr val="FF0000"/>
                </a:solidFill>
                <a:cs typeface="Calibri"/>
              </a:rPr>
              <a:t>tor</a:t>
            </a:r>
            <a:r>
              <a:rPr lang="en-US" sz="2000" dirty="0">
                <a:solidFill>
                  <a:srgbClr val="FF0000"/>
                </a:solidFill>
                <a:cs typeface="Times New Roman"/>
              </a:rPr>
              <a:t>  </a:t>
            </a:r>
            <a:r>
              <a:rPr lang="en-US" sz="2000" spc="-100" dirty="0">
                <a:solidFill>
                  <a:srgbClr val="FF0000"/>
                </a:solidFill>
                <a:cs typeface="Times New Roman"/>
              </a:rPr>
              <a:t> </a:t>
            </a:r>
            <a:r>
              <a:rPr lang="en-US" sz="2000" dirty="0">
                <a:solidFill>
                  <a:srgbClr val="FF0000"/>
                </a:solidFill>
                <a:cs typeface="Calibri"/>
              </a:rPr>
              <a:t>/</a:t>
            </a:r>
            <a:r>
              <a:rPr lang="en-US" sz="2000" dirty="0">
                <a:solidFill>
                  <a:srgbClr val="FF0000"/>
                </a:solidFill>
                <a:cs typeface="Times New Roman"/>
              </a:rPr>
              <a:t>  </a:t>
            </a:r>
            <a:r>
              <a:rPr lang="en-US" sz="2000" spc="-105" dirty="0">
                <a:solidFill>
                  <a:srgbClr val="FF0000"/>
                </a:solidFill>
                <a:cs typeface="Times New Roman"/>
              </a:rPr>
              <a:t> </a:t>
            </a:r>
            <a:r>
              <a:rPr lang="en-US" sz="2000" spc="-15" dirty="0">
                <a:solidFill>
                  <a:srgbClr val="FF0000"/>
                </a:solidFill>
                <a:cs typeface="Calibri"/>
              </a:rPr>
              <a:t>F</a:t>
            </a:r>
            <a:r>
              <a:rPr lang="en-US" sz="2000" spc="-5" dirty="0">
                <a:solidFill>
                  <a:srgbClr val="FF0000"/>
                </a:solidFill>
                <a:cs typeface="Calibri"/>
              </a:rPr>
              <a:t>a</a:t>
            </a:r>
            <a:r>
              <a:rPr lang="en-US" sz="2000" dirty="0">
                <a:solidFill>
                  <a:srgbClr val="FF0000"/>
                </a:solidFill>
                <a:cs typeface="Calibri"/>
              </a:rPr>
              <a:t>c</a:t>
            </a:r>
            <a:r>
              <a:rPr lang="en-US" sz="2000" spc="-10" dirty="0">
                <a:solidFill>
                  <a:srgbClr val="FF0000"/>
                </a:solidFill>
                <a:cs typeface="Calibri"/>
              </a:rPr>
              <a:t>u</a:t>
            </a:r>
            <a:r>
              <a:rPr lang="en-US" sz="2000" dirty="0">
                <a:solidFill>
                  <a:srgbClr val="FF0000"/>
                </a:solidFill>
                <a:cs typeface="Calibri"/>
              </a:rPr>
              <a:t>lty</a:t>
            </a:r>
            <a:r>
              <a:rPr lang="en-US" sz="2000" dirty="0">
                <a:solidFill>
                  <a:srgbClr val="FF0000"/>
                </a:solidFill>
                <a:cs typeface="Times New Roman"/>
              </a:rPr>
              <a:t>  </a:t>
            </a:r>
            <a:r>
              <a:rPr lang="en-US" sz="2000" spc="-100" dirty="0">
                <a:solidFill>
                  <a:srgbClr val="FF0000"/>
                </a:solidFill>
                <a:cs typeface="Times New Roman"/>
              </a:rPr>
              <a:t> </a:t>
            </a:r>
            <a:r>
              <a:rPr lang="en-US" sz="2000" spc="-5" dirty="0">
                <a:solidFill>
                  <a:srgbClr val="FF0000"/>
                </a:solidFill>
                <a:cs typeface="Calibri"/>
              </a:rPr>
              <a:t>Na</a:t>
            </a:r>
            <a:r>
              <a:rPr lang="en-US" sz="2000" dirty="0">
                <a:solidFill>
                  <a:srgbClr val="FF0000"/>
                </a:solidFill>
                <a:cs typeface="Calibri"/>
              </a:rPr>
              <a:t>m</a:t>
            </a:r>
            <a:r>
              <a:rPr lang="en-US" sz="2000" spc="5" dirty="0">
                <a:solidFill>
                  <a:srgbClr val="FF0000"/>
                </a:solidFill>
                <a:cs typeface="Calibri"/>
              </a:rPr>
              <a:t>e</a:t>
            </a:r>
            <a:r>
              <a:rPr lang="en-US" sz="2000" dirty="0">
                <a:cs typeface="Calibri"/>
              </a:rPr>
              <a:t>)</a:t>
            </a:r>
            <a:r>
              <a:rPr lang="en-US" sz="2000" dirty="0">
                <a:cs typeface="Times New Roman"/>
              </a:rPr>
              <a:t>  </a:t>
            </a:r>
            <a:r>
              <a:rPr lang="en-US" sz="2000" spc="-110" dirty="0">
                <a:cs typeface="Times New Roman"/>
              </a:rPr>
              <a:t> </a:t>
            </a:r>
            <a:r>
              <a:rPr lang="en-US" sz="2000" spc="-15" dirty="0">
                <a:cs typeface="Calibri"/>
              </a:rPr>
              <a:t>f</a:t>
            </a:r>
            <a:r>
              <a:rPr lang="en-US" sz="2000" spc="5" dirty="0">
                <a:cs typeface="Calibri"/>
              </a:rPr>
              <a:t>o</a:t>
            </a:r>
            <a:r>
              <a:rPr lang="en-US" sz="2000" dirty="0">
                <a:cs typeface="Calibri"/>
              </a:rPr>
              <a:t>r</a:t>
            </a:r>
            <a:r>
              <a:rPr lang="en-US" sz="2000" dirty="0">
                <a:cs typeface="Times New Roman"/>
              </a:rPr>
              <a:t>  </a:t>
            </a:r>
            <a:r>
              <a:rPr lang="en-US" sz="2000" spc="-110" dirty="0">
                <a:cs typeface="Times New Roman"/>
              </a:rPr>
              <a:t> </a:t>
            </a:r>
            <a:r>
              <a:rPr lang="en-US" sz="2000" spc="-5" dirty="0">
                <a:cs typeface="Calibri"/>
              </a:rPr>
              <a:t>h</a:t>
            </a:r>
            <a:r>
              <a:rPr lang="en-US" sz="2000" dirty="0">
                <a:cs typeface="Calibri"/>
              </a:rPr>
              <a:t>is</a:t>
            </a:r>
            <a:r>
              <a:rPr lang="en-US" sz="2000" dirty="0">
                <a:cs typeface="Times New Roman"/>
              </a:rPr>
              <a:t>  </a:t>
            </a:r>
            <a:r>
              <a:rPr lang="en-US" sz="2000" spc="-110" dirty="0">
                <a:cs typeface="Times New Roman"/>
              </a:rPr>
              <a:t> </a:t>
            </a:r>
            <a:r>
              <a:rPr lang="en-US" sz="2000" dirty="0">
                <a:cs typeface="Calibri"/>
              </a:rPr>
              <a:t>e</a:t>
            </a:r>
            <a:r>
              <a:rPr lang="en-US" sz="2000" spc="-10" dirty="0">
                <a:cs typeface="Calibri"/>
              </a:rPr>
              <a:t>x</a:t>
            </a:r>
            <a:r>
              <a:rPr lang="en-US" sz="2000" dirty="0">
                <a:cs typeface="Calibri"/>
              </a:rPr>
              <a:t>e</a:t>
            </a:r>
            <a:r>
              <a:rPr lang="en-US" sz="2000" spc="5" dirty="0">
                <a:cs typeface="Calibri"/>
              </a:rPr>
              <a:t>m</a:t>
            </a:r>
            <a:r>
              <a:rPr lang="en-US" sz="2000" spc="-5" dirty="0">
                <a:cs typeface="Calibri"/>
              </a:rPr>
              <a:t>p</a:t>
            </a:r>
            <a:r>
              <a:rPr lang="en-US" sz="2000" dirty="0">
                <a:cs typeface="Calibri"/>
              </a:rPr>
              <a:t>la</a:t>
            </a:r>
            <a:r>
              <a:rPr lang="en-US" sz="2000" spc="-20" dirty="0">
                <a:cs typeface="Calibri"/>
              </a:rPr>
              <a:t>r</a:t>
            </a:r>
            <a:r>
              <a:rPr lang="en-US" sz="2000" dirty="0">
                <a:cs typeface="Calibri"/>
              </a:rPr>
              <a:t>y</a:t>
            </a:r>
            <a:r>
              <a:rPr lang="en-US" sz="2000" dirty="0">
                <a:cs typeface="Times New Roman"/>
              </a:rPr>
              <a:t>  </a:t>
            </a:r>
            <a:r>
              <a:rPr lang="en-US" sz="2000" spc="-95" dirty="0">
                <a:cs typeface="Times New Roman"/>
              </a:rPr>
              <a:t> </a:t>
            </a:r>
            <a:r>
              <a:rPr lang="en-US" sz="2000" spc="-5" dirty="0">
                <a:cs typeface="Calibri"/>
              </a:rPr>
              <a:t>gu</a:t>
            </a:r>
            <a:r>
              <a:rPr lang="en-US" sz="2000" dirty="0">
                <a:cs typeface="Calibri"/>
              </a:rPr>
              <a:t>i</a:t>
            </a:r>
            <a:r>
              <a:rPr lang="en-US" sz="2000" spc="-10" dirty="0">
                <a:cs typeface="Calibri"/>
              </a:rPr>
              <a:t>d</a:t>
            </a:r>
            <a:r>
              <a:rPr lang="en-US" sz="2000" dirty="0">
                <a:cs typeface="Calibri"/>
              </a:rPr>
              <a:t>a</a:t>
            </a:r>
            <a:r>
              <a:rPr lang="en-US" sz="2000" spc="-5" dirty="0">
                <a:cs typeface="Calibri"/>
              </a:rPr>
              <a:t>n</a:t>
            </a:r>
            <a:r>
              <a:rPr lang="en-US" sz="2000" dirty="0">
                <a:cs typeface="Calibri"/>
              </a:rPr>
              <a:t>c</a:t>
            </a:r>
            <a:r>
              <a:rPr lang="en-US" sz="2000" spc="-10" dirty="0">
                <a:cs typeface="Calibri"/>
              </a:rPr>
              <a:t>e</a:t>
            </a:r>
            <a:r>
              <a:rPr lang="en-US" sz="2000" dirty="0">
                <a:cs typeface="Calibri"/>
              </a:rPr>
              <a:t>,</a:t>
            </a:r>
            <a:r>
              <a:rPr lang="en-US" sz="2000" dirty="0">
                <a:cs typeface="Times New Roman"/>
              </a:rPr>
              <a:t>  </a:t>
            </a:r>
            <a:r>
              <a:rPr lang="en-US" sz="2000" spc="-110" dirty="0">
                <a:cs typeface="Times New Roman"/>
              </a:rPr>
              <a:t> </a:t>
            </a:r>
            <a:r>
              <a:rPr lang="en-US" sz="2000" spc="-10" dirty="0">
                <a:cs typeface="Calibri"/>
              </a:rPr>
              <a:t>m</a:t>
            </a:r>
            <a:r>
              <a:rPr lang="en-US" sz="2000" spc="5" dirty="0">
                <a:cs typeface="Calibri"/>
              </a:rPr>
              <a:t>o</a:t>
            </a:r>
            <a:r>
              <a:rPr lang="en-US" sz="2000" spc="-5" dirty="0">
                <a:cs typeface="Calibri"/>
              </a:rPr>
              <a:t>n</a:t>
            </a:r>
            <a:r>
              <a:rPr lang="en-US" sz="2000" dirty="0">
                <a:cs typeface="Calibri"/>
              </a:rPr>
              <a:t>i</a:t>
            </a:r>
            <a:r>
              <a:rPr lang="en-US" sz="2000" spc="-15" dirty="0">
                <a:cs typeface="Calibri"/>
              </a:rPr>
              <a:t>t</a:t>
            </a:r>
            <a:r>
              <a:rPr lang="en-US" sz="2000" spc="5" dirty="0">
                <a:cs typeface="Calibri"/>
              </a:rPr>
              <a:t>o</a:t>
            </a:r>
            <a:r>
              <a:rPr lang="en-US" sz="2000" dirty="0">
                <a:cs typeface="Calibri"/>
              </a:rPr>
              <a:t>ri</a:t>
            </a:r>
            <a:r>
              <a:rPr lang="en-US" sz="2000" spc="-10" dirty="0">
                <a:cs typeface="Calibri"/>
              </a:rPr>
              <a:t>n</a:t>
            </a:r>
            <a:r>
              <a:rPr lang="en-US" sz="2000" dirty="0">
                <a:cs typeface="Calibri"/>
              </a:rPr>
              <a:t>g</a:t>
            </a:r>
            <a:r>
              <a:rPr lang="en-US" sz="2000" dirty="0">
                <a:cs typeface="Times New Roman"/>
              </a:rPr>
              <a:t>  </a:t>
            </a:r>
            <a:r>
              <a:rPr lang="en-US" sz="2000" spc="-100" dirty="0">
                <a:cs typeface="Times New Roman"/>
              </a:rPr>
              <a:t> </a:t>
            </a:r>
            <a:r>
              <a:rPr lang="en-US" sz="2000" dirty="0">
                <a:cs typeface="Calibri"/>
              </a:rPr>
              <a:t>a</a:t>
            </a:r>
            <a:r>
              <a:rPr lang="en-US" sz="2000" spc="-5" dirty="0">
                <a:cs typeface="Calibri"/>
              </a:rPr>
              <a:t>n</a:t>
            </a:r>
            <a:r>
              <a:rPr lang="en-US" sz="2000" dirty="0">
                <a:cs typeface="Calibri"/>
              </a:rPr>
              <a:t>d</a:t>
            </a:r>
            <a:r>
              <a:rPr lang="en-US" sz="2000" dirty="0">
                <a:cs typeface="Times New Roman"/>
              </a:rPr>
              <a:t>  </a:t>
            </a:r>
            <a:r>
              <a:rPr lang="en-US" sz="2000" spc="-110" dirty="0">
                <a:cs typeface="Times New Roman"/>
              </a:rPr>
              <a:t> </a:t>
            </a:r>
            <a:r>
              <a:rPr lang="en-US" sz="2000" spc="-15" dirty="0">
                <a:cs typeface="Calibri"/>
              </a:rPr>
              <a:t>c</a:t>
            </a:r>
            <a:r>
              <a:rPr lang="en-US" sz="2000" spc="5" dirty="0">
                <a:cs typeface="Calibri"/>
              </a:rPr>
              <a:t>o</a:t>
            </a:r>
            <a:r>
              <a:rPr lang="en-US" sz="2000" spc="-5" dirty="0">
                <a:cs typeface="Calibri"/>
              </a:rPr>
              <a:t>nstant</a:t>
            </a:r>
            <a:r>
              <a:rPr lang="en-US" sz="2000" spc="-5" dirty="0">
                <a:cs typeface="Times New Roman"/>
              </a:rPr>
              <a:t> </a:t>
            </a:r>
            <a:r>
              <a:rPr lang="en-US" sz="2000" dirty="0">
                <a:cs typeface="Calibri"/>
              </a:rPr>
              <a:t>enco</a:t>
            </a:r>
            <a:r>
              <a:rPr lang="en-US" sz="2000" spc="-5" dirty="0">
                <a:cs typeface="Calibri"/>
              </a:rPr>
              <a:t>u</a:t>
            </a:r>
            <a:r>
              <a:rPr lang="en-US" sz="2000" dirty="0">
                <a:cs typeface="Calibri"/>
              </a:rPr>
              <a:t>ra</a:t>
            </a:r>
            <a:r>
              <a:rPr lang="en-US" sz="2000" spc="-10" dirty="0">
                <a:cs typeface="Calibri"/>
              </a:rPr>
              <a:t>ge</a:t>
            </a:r>
            <a:r>
              <a:rPr lang="en-US" sz="2000" dirty="0">
                <a:cs typeface="Calibri"/>
              </a:rPr>
              <a:t>me</a:t>
            </a:r>
            <a:r>
              <a:rPr lang="en-US" sz="2000" spc="-15" dirty="0">
                <a:cs typeface="Calibri"/>
              </a:rPr>
              <a:t>n</a:t>
            </a:r>
            <a:r>
              <a:rPr lang="en-US" sz="2000" dirty="0">
                <a:cs typeface="Calibri"/>
              </a:rPr>
              <a:t>t</a:t>
            </a:r>
            <a:r>
              <a:rPr lang="en-US" sz="2000" dirty="0">
                <a:cs typeface="Times New Roman"/>
              </a:rPr>
              <a:t> </a:t>
            </a:r>
            <a:r>
              <a:rPr lang="en-US" sz="2000" spc="-85" dirty="0">
                <a:cs typeface="Times New Roman"/>
              </a:rPr>
              <a:t> </a:t>
            </a:r>
            <a:r>
              <a:rPr lang="en-US" sz="2000" dirty="0">
                <a:cs typeface="Calibri"/>
              </a:rPr>
              <a:t>th</a:t>
            </a:r>
            <a:r>
              <a:rPr lang="en-US" sz="2000" spc="-15" dirty="0">
                <a:cs typeface="Calibri"/>
              </a:rPr>
              <a:t>r</a:t>
            </a:r>
            <a:r>
              <a:rPr lang="en-US" sz="2000" spc="5" dirty="0">
                <a:cs typeface="Calibri"/>
              </a:rPr>
              <a:t>o</a:t>
            </a:r>
            <a:r>
              <a:rPr lang="en-US" sz="2000" spc="-5" dirty="0">
                <a:cs typeface="Calibri"/>
              </a:rPr>
              <a:t>ugh</a:t>
            </a:r>
            <a:r>
              <a:rPr lang="en-US" sz="2000" spc="-10" dirty="0">
                <a:cs typeface="Calibri"/>
              </a:rPr>
              <a:t>o</a:t>
            </a:r>
            <a:r>
              <a:rPr lang="en-US" sz="2000" spc="-5" dirty="0">
                <a:cs typeface="Calibri"/>
              </a:rPr>
              <a:t>u</a:t>
            </a:r>
            <a:r>
              <a:rPr lang="en-US" sz="2000" dirty="0">
                <a:cs typeface="Calibri"/>
              </a:rPr>
              <a:t>t</a:t>
            </a:r>
            <a:r>
              <a:rPr lang="en-US" sz="2000" dirty="0">
                <a:cs typeface="Times New Roman"/>
              </a:rPr>
              <a:t> </a:t>
            </a:r>
            <a:r>
              <a:rPr lang="en-US" sz="2000" spc="-85" dirty="0">
                <a:cs typeface="Times New Roman"/>
              </a:rPr>
              <a:t> </a:t>
            </a:r>
            <a:r>
              <a:rPr lang="en-US" sz="2000" dirty="0">
                <a:cs typeface="Calibri"/>
              </a:rPr>
              <a:t>the</a:t>
            </a:r>
            <a:r>
              <a:rPr lang="en-US" sz="2000" dirty="0">
                <a:cs typeface="Times New Roman"/>
              </a:rPr>
              <a:t> </a:t>
            </a:r>
            <a:r>
              <a:rPr lang="en-US" sz="2000" spc="-95" dirty="0">
                <a:cs typeface="Times New Roman"/>
              </a:rPr>
              <a:t> </a:t>
            </a:r>
            <a:r>
              <a:rPr lang="en-US" sz="2000" spc="-15" dirty="0">
                <a:cs typeface="Calibri"/>
              </a:rPr>
              <a:t>c</a:t>
            </a:r>
            <a:r>
              <a:rPr lang="en-US" sz="2000" spc="5" dirty="0">
                <a:cs typeface="Calibri"/>
              </a:rPr>
              <a:t>o</a:t>
            </a:r>
            <a:r>
              <a:rPr lang="en-US" sz="2000" spc="-5" dirty="0">
                <a:cs typeface="Calibri"/>
              </a:rPr>
              <a:t>u</a:t>
            </a:r>
            <a:r>
              <a:rPr lang="en-US" sz="2000" dirty="0">
                <a:cs typeface="Calibri"/>
              </a:rPr>
              <a:t>rse</a:t>
            </a:r>
            <a:r>
              <a:rPr lang="en-US" sz="2000" dirty="0">
                <a:cs typeface="Times New Roman"/>
              </a:rPr>
              <a:t> </a:t>
            </a:r>
            <a:r>
              <a:rPr lang="en-US" sz="2000" spc="-95" dirty="0">
                <a:cs typeface="Times New Roman"/>
              </a:rPr>
              <a:t> </a:t>
            </a:r>
            <a:r>
              <a:rPr lang="en-US" sz="2000" spc="5" dirty="0">
                <a:cs typeface="Calibri"/>
              </a:rPr>
              <a:t>o</a:t>
            </a:r>
            <a:r>
              <a:rPr lang="en-US" sz="2000" dirty="0">
                <a:cs typeface="Calibri"/>
              </a:rPr>
              <a:t>f</a:t>
            </a:r>
            <a:r>
              <a:rPr lang="en-US" sz="2000" dirty="0">
                <a:cs typeface="Times New Roman"/>
              </a:rPr>
              <a:t> </a:t>
            </a:r>
            <a:r>
              <a:rPr lang="en-US" sz="2000" spc="-100" dirty="0">
                <a:cs typeface="Times New Roman"/>
              </a:rPr>
              <a:t> </a:t>
            </a:r>
            <a:r>
              <a:rPr lang="en-US" sz="2000" dirty="0">
                <a:cs typeface="Calibri"/>
              </a:rPr>
              <a:t>th</a:t>
            </a:r>
            <a:r>
              <a:rPr lang="en-US" sz="2000" spc="-5" dirty="0">
                <a:cs typeface="Calibri"/>
              </a:rPr>
              <a:t>i</a:t>
            </a:r>
            <a:r>
              <a:rPr lang="en-US" sz="2000" dirty="0">
                <a:cs typeface="Calibri"/>
              </a:rPr>
              <a:t>s</a:t>
            </a:r>
            <a:r>
              <a:rPr lang="en-US" sz="2000" dirty="0">
                <a:cs typeface="Times New Roman"/>
              </a:rPr>
              <a:t> </a:t>
            </a:r>
            <a:r>
              <a:rPr lang="en-US" sz="2000" spc="-85" dirty="0">
                <a:cs typeface="Times New Roman"/>
              </a:rPr>
              <a:t> </a:t>
            </a:r>
            <a:r>
              <a:rPr lang="en-US" sz="2000" spc="-5" dirty="0">
                <a:cs typeface="Calibri"/>
              </a:rPr>
              <a:t>p</a:t>
            </a:r>
            <a:r>
              <a:rPr lang="en-US" sz="2000" dirty="0">
                <a:cs typeface="Calibri"/>
              </a:rPr>
              <a:t>ro</a:t>
            </a:r>
            <a:r>
              <a:rPr lang="en-US" sz="2000" spc="-15" dirty="0">
                <a:cs typeface="Calibri"/>
              </a:rPr>
              <a:t>j</a:t>
            </a:r>
            <a:r>
              <a:rPr lang="en-US" sz="2000" dirty="0">
                <a:cs typeface="Calibri"/>
              </a:rPr>
              <a:t>ec</a:t>
            </a:r>
            <a:r>
              <a:rPr lang="en-US" sz="2000" spc="5" dirty="0">
                <a:cs typeface="Calibri"/>
              </a:rPr>
              <a:t>t</a:t>
            </a:r>
            <a:r>
              <a:rPr lang="en-US" sz="2000" dirty="0">
                <a:cs typeface="Calibri"/>
              </a:rPr>
              <a:t>.</a:t>
            </a:r>
            <a:r>
              <a:rPr lang="en-US" sz="2000" dirty="0">
                <a:cs typeface="Times New Roman"/>
              </a:rPr>
              <a:t> </a:t>
            </a:r>
            <a:r>
              <a:rPr lang="en-US" sz="2000" spc="-100" dirty="0">
                <a:cs typeface="Times New Roman"/>
              </a:rPr>
              <a:t> </a:t>
            </a:r>
            <a:r>
              <a:rPr lang="en-US" sz="2000" spc="-5" dirty="0">
                <a:cs typeface="Calibri"/>
              </a:rPr>
              <a:t>Th</a:t>
            </a:r>
            <a:r>
              <a:rPr lang="en-US" sz="2000" dirty="0">
                <a:cs typeface="Calibri"/>
              </a:rPr>
              <a:t>e</a:t>
            </a:r>
            <a:r>
              <a:rPr lang="en-US" sz="2000" dirty="0">
                <a:cs typeface="Times New Roman"/>
              </a:rPr>
              <a:t> </a:t>
            </a:r>
            <a:r>
              <a:rPr lang="en-US" sz="2000" spc="-85" dirty="0">
                <a:cs typeface="Times New Roman"/>
              </a:rPr>
              <a:t> </a:t>
            </a:r>
            <a:r>
              <a:rPr lang="en-US" sz="2000" spc="-5" dirty="0">
                <a:cs typeface="Calibri"/>
              </a:rPr>
              <a:t>b</a:t>
            </a:r>
            <a:r>
              <a:rPr lang="en-US" sz="2000" spc="-15" dirty="0">
                <a:cs typeface="Calibri"/>
              </a:rPr>
              <a:t>l</a:t>
            </a:r>
            <a:r>
              <a:rPr lang="en-US" sz="2000" dirty="0">
                <a:cs typeface="Calibri"/>
              </a:rPr>
              <a:t>ess</a:t>
            </a:r>
            <a:r>
              <a:rPr lang="en-US" sz="2000" spc="-5" dirty="0">
                <a:cs typeface="Calibri"/>
              </a:rPr>
              <a:t>in</a:t>
            </a:r>
            <a:r>
              <a:rPr lang="en-US" sz="2000" spc="-10" dirty="0">
                <a:cs typeface="Calibri"/>
              </a:rPr>
              <a:t>g</a:t>
            </a:r>
            <a:r>
              <a:rPr lang="en-US" sz="2000" dirty="0">
                <a:cs typeface="Calibri"/>
              </a:rPr>
              <a:t>,</a:t>
            </a:r>
            <a:r>
              <a:rPr lang="en-US" sz="2000" dirty="0">
                <a:cs typeface="Times New Roman"/>
              </a:rPr>
              <a:t> </a:t>
            </a:r>
            <a:r>
              <a:rPr lang="en-US" sz="2000" spc="-85" dirty="0">
                <a:cs typeface="Times New Roman"/>
              </a:rPr>
              <a:t> </a:t>
            </a:r>
            <a:r>
              <a:rPr lang="en-US" sz="2000" spc="-5" dirty="0">
                <a:cs typeface="Calibri"/>
              </a:rPr>
              <a:t>h</a:t>
            </a:r>
            <a:r>
              <a:rPr lang="en-US" sz="2000" dirty="0">
                <a:cs typeface="Calibri"/>
              </a:rPr>
              <a:t>elp</a:t>
            </a:r>
            <a:r>
              <a:rPr lang="en-US" sz="2000" dirty="0">
                <a:cs typeface="Times New Roman"/>
              </a:rPr>
              <a:t> </a:t>
            </a:r>
            <a:r>
              <a:rPr lang="en-US" sz="2000" spc="-100" dirty="0">
                <a:cs typeface="Times New Roman"/>
              </a:rPr>
              <a:t> </a:t>
            </a:r>
            <a:r>
              <a:rPr lang="en-US" sz="2000" dirty="0">
                <a:cs typeface="Calibri"/>
              </a:rPr>
              <a:t>a</a:t>
            </a:r>
            <a:r>
              <a:rPr lang="en-US" sz="2000" spc="-20" dirty="0">
                <a:cs typeface="Calibri"/>
              </a:rPr>
              <a:t>n</a:t>
            </a:r>
            <a:r>
              <a:rPr lang="en-US" sz="2000" dirty="0">
                <a:cs typeface="Calibri"/>
              </a:rPr>
              <a:t>d</a:t>
            </a:r>
            <a:r>
              <a:rPr lang="en-US" sz="2000" dirty="0">
                <a:cs typeface="Times New Roman"/>
              </a:rPr>
              <a:t> </a:t>
            </a:r>
            <a:r>
              <a:rPr lang="en-US" sz="2000" spc="-90" dirty="0">
                <a:cs typeface="Times New Roman"/>
              </a:rPr>
              <a:t> </a:t>
            </a:r>
            <a:r>
              <a:rPr lang="en-US" sz="2000" spc="-5" dirty="0">
                <a:cs typeface="Calibri"/>
              </a:rPr>
              <a:t>gu</a:t>
            </a:r>
            <a:r>
              <a:rPr lang="en-US" sz="2000" dirty="0">
                <a:cs typeface="Calibri"/>
              </a:rPr>
              <a:t>i</a:t>
            </a:r>
            <a:r>
              <a:rPr lang="en-US" sz="2000" spc="-10" dirty="0">
                <a:cs typeface="Calibri"/>
              </a:rPr>
              <a:t>d</a:t>
            </a:r>
            <a:r>
              <a:rPr lang="en-US" sz="2000" dirty="0">
                <a:cs typeface="Calibri"/>
              </a:rPr>
              <a:t>a</a:t>
            </a:r>
            <a:r>
              <a:rPr lang="en-US" sz="2000" spc="-5" dirty="0">
                <a:cs typeface="Calibri"/>
              </a:rPr>
              <a:t>n</a:t>
            </a:r>
            <a:r>
              <a:rPr lang="en-US" sz="2000" dirty="0">
                <a:cs typeface="Calibri"/>
              </a:rPr>
              <a:t>ce</a:t>
            </a:r>
            <a:r>
              <a:rPr lang="en-US" sz="2000" dirty="0">
                <a:cs typeface="Times New Roman"/>
              </a:rPr>
              <a:t> </a:t>
            </a:r>
            <a:r>
              <a:rPr lang="en-US" sz="2000" spc="-80" dirty="0">
                <a:cs typeface="Times New Roman"/>
              </a:rPr>
              <a:t> </a:t>
            </a:r>
            <a:r>
              <a:rPr lang="en-US" sz="2000" spc="-5" dirty="0">
                <a:cs typeface="Calibri"/>
              </a:rPr>
              <a:t>g</a:t>
            </a:r>
            <a:r>
              <a:rPr lang="en-US" sz="2000" dirty="0">
                <a:cs typeface="Calibri"/>
              </a:rPr>
              <a:t>i</a:t>
            </a:r>
            <a:r>
              <a:rPr lang="en-US" sz="2000" spc="-10" dirty="0">
                <a:cs typeface="Calibri"/>
              </a:rPr>
              <a:t>v</a:t>
            </a:r>
            <a:r>
              <a:rPr lang="en-US" sz="2000" dirty="0">
                <a:cs typeface="Calibri"/>
              </a:rPr>
              <a:t>en</a:t>
            </a:r>
            <a:r>
              <a:rPr lang="en-US" sz="2000" dirty="0">
                <a:cs typeface="Times New Roman"/>
              </a:rPr>
              <a:t> </a:t>
            </a:r>
            <a:r>
              <a:rPr lang="en-US" sz="2000" spc="-85" dirty="0">
                <a:cs typeface="Times New Roman"/>
              </a:rPr>
              <a:t> </a:t>
            </a:r>
            <a:r>
              <a:rPr lang="en-US" sz="2000" spc="-20" dirty="0">
                <a:cs typeface="Calibri"/>
              </a:rPr>
              <a:t>b</a:t>
            </a:r>
            <a:r>
              <a:rPr lang="en-US" sz="2000" dirty="0">
                <a:cs typeface="Calibri"/>
              </a:rPr>
              <a:t>y</a:t>
            </a:r>
            <a:r>
              <a:rPr lang="en-US" sz="2000" dirty="0">
                <a:cs typeface="Times New Roman"/>
              </a:rPr>
              <a:t> </a:t>
            </a:r>
            <a:r>
              <a:rPr lang="en-US" sz="2000" spc="-5" dirty="0">
                <a:cs typeface="Calibri"/>
              </a:rPr>
              <a:t>h</a:t>
            </a:r>
            <a:r>
              <a:rPr lang="en-US" sz="2000" dirty="0">
                <a:cs typeface="Calibri"/>
              </a:rPr>
              <a:t>im/</a:t>
            </a:r>
            <a:r>
              <a:rPr lang="en-US" sz="2000" spc="-5" dirty="0">
                <a:cs typeface="Calibri"/>
              </a:rPr>
              <a:t>h</a:t>
            </a:r>
            <a:r>
              <a:rPr lang="en-US" sz="2000" dirty="0">
                <a:cs typeface="Calibri"/>
              </a:rPr>
              <a:t>er</a:t>
            </a:r>
            <a:r>
              <a:rPr lang="en-US" sz="2000" spc="-35" dirty="0">
                <a:cs typeface="Times New Roman"/>
              </a:rPr>
              <a:t> </a:t>
            </a:r>
            <a:r>
              <a:rPr lang="en-US" sz="2000" dirty="0">
                <a:cs typeface="Calibri"/>
              </a:rPr>
              <a:t>t</a:t>
            </a:r>
            <a:r>
              <a:rPr lang="en-US" sz="2000" spc="-15" dirty="0">
                <a:cs typeface="Calibri"/>
              </a:rPr>
              <a:t>i</a:t>
            </a:r>
            <a:r>
              <a:rPr lang="en-US" sz="2000" dirty="0">
                <a:cs typeface="Calibri"/>
              </a:rPr>
              <a:t>me</a:t>
            </a:r>
            <a:r>
              <a:rPr lang="en-US" sz="2000" spc="-35" dirty="0">
                <a:cs typeface="Times New Roman"/>
              </a:rPr>
              <a:t> </a:t>
            </a:r>
            <a:r>
              <a:rPr lang="en-US" sz="2000" dirty="0">
                <a:cs typeface="Calibri"/>
              </a:rPr>
              <a:t>to</a:t>
            </a:r>
            <a:r>
              <a:rPr lang="en-US" sz="2000" spc="-30" dirty="0">
                <a:cs typeface="Times New Roman"/>
              </a:rPr>
              <a:t> </a:t>
            </a:r>
            <a:r>
              <a:rPr lang="en-US" sz="2000" dirty="0">
                <a:cs typeface="Calibri"/>
              </a:rPr>
              <a:t>t</a:t>
            </a:r>
            <a:r>
              <a:rPr lang="en-US" sz="2000" spc="-15" dirty="0">
                <a:cs typeface="Calibri"/>
              </a:rPr>
              <a:t>i</a:t>
            </a:r>
            <a:r>
              <a:rPr lang="en-US" sz="2000" dirty="0">
                <a:cs typeface="Calibri"/>
              </a:rPr>
              <a:t>me</a:t>
            </a:r>
            <a:r>
              <a:rPr lang="en-US" sz="2000" spc="-25" dirty="0">
                <a:cs typeface="Times New Roman"/>
              </a:rPr>
              <a:t> </a:t>
            </a:r>
            <a:r>
              <a:rPr lang="en-US" sz="2000" spc="-5" dirty="0">
                <a:cs typeface="Calibri"/>
              </a:rPr>
              <a:t>sha</a:t>
            </a:r>
            <a:r>
              <a:rPr lang="en-US" sz="2000" dirty="0">
                <a:cs typeface="Calibri"/>
              </a:rPr>
              <a:t>ll</a:t>
            </a:r>
            <a:r>
              <a:rPr lang="en-US" sz="2000" spc="-55" dirty="0">
                <a:cs typeface="Times New Roman"/>
              </a:rPr>
              <a:t> </a:t>
            </a:r>
            <a:r>
              <a:rPr lang="en-US" sz="2000" dirty="0">
                <a:cs typeface="Calibri"/>
              </a:rPr>
              <a:t>carry</a:t>
            </a:r>
            <a:r>
              <a:rPr lang="en-US" sz="2000" spc="-35" dirty="0">
                <a:cs typeface="Times New Roman"/>
              </a:rPr>
              <a:t> </a:t>
            </a:r>
            <a:r>
              <a:rPr lang="en-US" sz="2000" dirty="0">
                <a:cs typeface="Calibri"/>
              </a:rPr>
              <a:t>me</a:t>
            </a:r>
            <a:r>
              <a:rPr lang="en-US" sz="2000" spc="-35" dirty="0">
                <a:cs typeface="Times New Roman"/>
              </a:rPr>
              <a:t> </a:t>
            </a:r>
            <a:r>
              <a:rPr lang="en-US" sz="2000" dirty="0">
                <a:cs typeface="Calibri"/>
              </a:rPr>
              <a:t>a</a:t>
            </a:r>
            <a:r>
              <a:rPr lang="en-US" sz="2000" spc="-25" dirty="0">
                <a:cs typeface="Times New Roman"/>
              </a:rPr>
              <a:t> </a:t>
            </a:r>
            <a:r>
              <a:rPr lang="en-US" sz="2000" spc="-15" dirty="0">
                <a:cs typeface="Calibri"/>
              </a:rPr>
              <a:t>l</a:t>
            </a:r>
            <a:r>
              <a:rPr lang="en-US" sz="2000" spc="5" dirty="0">
                <a:cs typeface="Calibri"/>
              </a:rPr>
              <a:t>o</a:t>
            </a:r>
            <a:r>
              <a:rPr lang="en-US" sz="2000" spc="-5" dirty="0">
                <a:cs typeface="Calibri"/>
              </a:rPr>
              <a:t>n</a:t>
            </a:r>
            <a:r>
              <a:rPr lang="en-US" sz="2000" dirty="0">
                <a:cs typeface="Calibri"/>
              </a:rPr>
              <a:t>g</a:t>
            </a:r>
            <a:r>
              <a:rPr lang="en-US" sz="2000" spc="-30" dirty="0">
                <a:cs typeface="Times New Roman"/>
              </a:rPr>
              <a:t> </a:t>
            </a:r>
            <a:r>
              <a:rPr lang="en-US" sz="2000" dirty="0">
                <a:cs typeface="Calibri"/>
              </a:rPr>
              <a:t>w</a:t>
            </a:r>
            <a:r>
              <a:rPr lang="en-US" sz="2000" spc="-15" dirty="0">
                <a:cs typeface="Calibri"/>
              </a:rPr>
              <a:t>a</a:t>
            </a:r>
            <a:r>
              <a:rPr lang="en-US" sz="2000" dirty="0">
                <a:cs typeface="Calibri"/>
              </a:rPr>
              <a:t>y</a:t>
            </a:r>
            <a:r>
              <a:rPr lang="en-US" sz="2000" spc="-25" dirty="0">
                <a:cs typeface="Times New Roman"/>
              </a:rPr>
              <a:t> </a:t>
            </a:r>
            <a:r>
              <a:rPr lang="en-US" sz="2000" dirty="0">
                <a:cs typeface="Calibri"/>
              </a:rPr>
              <a:t>in</a:t>
            </a:r>
            <a:r>
              <a:rPr lang="en-US" sz="2000" spc="-30" dirty="0">
                <a:cs typeface="Times New Roman"/>
              </a:rPr>
              <a:t> </a:t>
            </a:r>
            <a:r>
              <a:rPr lang="en-US" sz="2000" dirty="0">
                <a:cs typeface="Calibri"/>
              </a:rPr>
              <a:t>the</a:t>
            </a:r>
            <a:r>
              <a:rPr lang="en-US" sz="2000" spc="-40" dirty="0">
                <a:cs typeface="Times New Roman"/>
              </a:rPr>
              <a:t> </a:t>
            </a:r>
            <a:r>
              <a:rPr lang="en-US" sz="2000" spc="-10" dirty="0">
                <a:cs typeface="Calibri"/>
              </a:rPr>
              <a:t>j</a:t>
            </a:r>
            <a:r>
              <a:rPr lang="en-US" sz="2000" spc="5" dirty="0">
                <a:cs typeface="Calibri"/>
              </a:rPr>
              <a:t>o</a:t>
            </a:r>
            <a:r>
              <a:rPr lang="en-US" sz="2000" spc="-5" dirty="0">
                <a:cs typeface="Calibri"/>
              </a:rPr>
              <a:t>u</a:t>
            </a:r>
            <a:r>
              <a:rPr lang="en-US" sz="2000" dirty="0">
                <a:cs typeface="Calibri"/>
              </a:rPr>
              <a:t>r</a:t>
            </a:r>
            <a:r>
              <a:rPr lang="en-US" sz="2000" spc="-5" dirty="0">
                <a:cs typeface="Calibri"/>
              </a:rPr>
              <a:t>n</a:t>
            </a:r>
            <a:r>
              <a:rPr lang="en-US" sz="2000" dirty="0">
                <a:cs typeface="Calibri"/>
              </a:rPr>
              <a:t>ey</a:t>
            </a:r>
            <a:r>
              <a:rPr lang="en-US" sz="2000" spc="-35" dirty="0">
                <a:cs typeface="Times New Roman"/>
              </a:rPr>
              <a:t> </a:t>
            </a:r>
            <a:r>
              <a:rPr lang="en-US" sz="2000" spc="5" dirty="0">
                <a:cs typeface="Calibri"/>
              </a:rPr>
              <a:t>o</a:t>
            </a:r>
            <a:r>
              <a:rPr lang="en-US" sz="2000" dirty="0">
                <a:cs typeface="Calibri"/>
              </a:rPr>
              <a:t>f</a:t>
            </a:r>
            <a:r>
              <a:rPr lang="en-US" sz="2000" spc="-30" dirty="0">
                <a:cs typeface="Times New Roman"/>
              </a:rPr>
              <a:t> </a:t>
            </a:r>
            <a:r>
              <a:rPr lang="en-US" sz="2000" dirty="0">
                <a:cs typeface="Calibri"/>
              </a:rPr>
              <a:t>li</a:t>
            </a:r>
            <a:r>
              <a:rPr lang="en-US" sz="2000" spc="-15" dirty="0">
                <a:cs typeface="Calibri"/>
              </a:rPr>
              <a:t>f</a:t>
            </a:r>
            <a:r>
              <a:rPr lang="en-US" sz="2000" dirty="0">
                <a:cs typeface="Calibri"/>
              </a:rPr>
              <a:t>e</a:t>
            </a:r>
            <a:r>
              <a:rPr lang="en-US" sz="2000" spc="-35" dirty="0">
                <a:cs typeface="Times New Roman"/>
              </a:rPr>
              <a:t> </a:t>
            </a:r>
            <a:r>
              <a:rPr lang="en-US" sz="2000" spc="5" dirty="0">
                <a:cs typeface="Calibri"/>
              </a:rPr>
              <a:t>o</a:t>
            </a:r>
            <a:r>
              <a:rPr lang="en-US" sz="2000" dirty="0">
                <a:cs typeface="Calibri"/>
              </a:rPr>
              <a:t>n</a:t>
            </a:r>
            <a:r>
              <a:rPr lang="en-US" sz="2000" spc="-30" dirty="0">
                <a:cs typeface="Times New Roman"/>
              </a:rPr>
              <a:t> </a:t>
            </a:r>
            <a:r>
              <a:rPr lang="en-US" sz="2000" dirty="0">
                <a:cs typeface="Calibri"/>
              </a:rPr>
              <a:t>w</a:t>
            </a:r>
            <a:r>
              <a:rPr lang="en-US" sz="2000" spc="-5" dirty="0">
                <a:cs typeface="Calibri"/>
              </a:rPr>
              <a:t>h</a:t>
            </a:r>
            <a:r>
              <a:rPr lang="en-US" sz="2000" dirty="0">
                <a:cs typeface="Calibri"/>
              </a:rPr>
              <a:t>ich</a:t>
            </a:r>
            <a:r>
              <a:rPr lang="en-US" sz="2000" spc="-35" dirty="0">
                <a:cs typeface="Times New Roman"/>
              </a:rPr>
              <a:t> </a:t>
            </a:r>
            <a:r>
              <a:rPr lang="en-US" sz="2000" dirty="0">
                <a:cs typeface="Calibri"/>
              </a:rPr>
              <a:t>I</a:t>
            </a:r>
            <a:r>
              <a:rPr lang="en-US" sz="2000" spc="-40" dirty="0">
                <a:cs typeface="Times New Roman"/>
              </a:rPr>
              <a:t> </a:t>
            </a:r>
            <a:r>
              <a:rPr lang="en-US" sz="2000" spc="-10" dirty="0">
                <a:cs typeface="Calibri"/>
              </a:rPr>
              <a:t>a</a:t>
            </a:r>
            <a:r>
              <a:rPr lang="en-US" sz="2000" dirty="0">
                <a:cs typeface="Calibri"/>
              </a:rPr>
              <a:t>m</a:t>
            </a:r>
            <a:r>
              <a:rPr lang="en-US" sz="2000" spc="-25" dirty="0">
                <a:cs typeface="Times New Roman"/>
              </a:rPr>
              <a:t> </a:t>
            </a:r>
            <a:r>
              <a:rPr lang="en-US" sz="2000" dirty="0">
                <a:cs typeface="Calibri"/>
              </a:rPr>
              <a:t>a</a:t>
            </a:r>
            <a:r>
              <a:rPr lang="en-US" sz="2000" spc="-15" dirty="0">
                <a:cs typeface="Calibri"/>
              </a:rPr>
              <a:t>b</a:t>
            </a:r>
            <a:r>
              <a:rPr lang="en-US" sz="2000" spc="5" dirty="0">
                <a:cs typeface="Calibri"/>
              </a:rPr>
              <a:t>o</a:t>
            </a:r>
            <a:r>
              <a:rPr lang="en-US" sz="2000" spc="-5" dirty="0">
                <a:cs typeface="Calibri"/>
              </a:rPr>
              <a:t>u</a:t>
            </a:r>
            <a:r>
              <a:rPr lang="en-US" sz="2000" dirty="0">
                <a:cs typeface="Calibri"/>
              </a:rPr>
              <a:t>t</a:t>
            </a:r>
            <a:r>
              <a:rPr lang="en-US" sz="2000" spc="-25" dirty="0">
                <a:cs typeface="Times New Roman"/>
              </a:rPr>
              <a:t> </a:t>
            </a:r>
            <a:r>
              <a:rPr lang="en-US" sz="2000" spc="-10" dirty="0">
                <a:cs typeface="Calibri"/>
              </a:rPr>
              <a:t>t</a:t>
            </a:r>
            <a:r>
              <a:rPr lang="en-US" sz="2000" dirty="0">
                <a:cs typeface="Calibri"/>
              </a:rPr>
              <a:t>o</a:t>
            </a:r>
            <a:r>
              <a:rPr lang="en-US" sz="2000" spc="-35" dirty="0">
                <a:cs typeface="Times New Roman"/>
              </a:rPr>
              <a:t> </a:t>
            </a:r>
            <a:r>
              <a:rPr lang="en-US" sz="2000" dirty="0">
                <a:cs typeface="Calibri"/>
              </a:rPr>
              <a:t>e</a:t>
            </a:r>
            <a:r>
              <a:rPr lang="en-US" sz="2000" spc="5" dirty="0">
                <a:cs typeface="Calibri"/>
              </a:rPr>
              <a:t>m</a:t>
            </a:r>
            <a:r>
              <a:rPr lang="en-US" sz="2000" spc="-5" dirty="0">
                <a:cs typeface="Calibri"/>
              </a:rPr>
              <a:t>b</a:t>
            </a:r>
            <a:r>
              <a:rPr lang="en-US" sz="2000" dirty="0">
                <a:cs typeface="Calibri"/>
              </a:rPr>
              <a:t>a</a:t>
            </a:r>
            <a:r>
              <a:rPr lang="en-US" sz="2000" spc="-15" dirty="0">
                <a:cs typeface="Calibri"/>
              </a:rPr>
              <a:t>r</a:t>
            </a:r>
            <a:r>
              <a:rPr lang="en-US" sz="2000" dirty="0">
                <a:cs typeface="Calibri"/>
              </a:rPr>
              <a:t>k.</a:t>
            </a:r>
          </a:p>
          <a:p>
            <a:pPr algn="just">
              <a:lnSpc>
                <a:spcPct val="100000"/>
              </a:lnSpc>
              <a:spcBef>
                <a:spcPts val="50"/>
              </a:spcBef>
            </a:pPr>
            <a:endParaRPr lang="en-US" sz="2000" dirty="0">
              <a:cs typeface="Times New Roman"/>
            </a:endParaRPr>
          </a:p>
          <a:p>
            <a:pPr marL="12700" marR="6350" algn="just">
              <a:lnSpc>
                <a:spcPct val="152700"/>
              </a:lnSpc>
            </a:pPr>
            <a:r>
              <a:rPr lang="en-US" sz="2000" dirty="0">
                <a:cs typeface="Calibri"/>
              </a:rPr>
              <a:t>I</a:t>
            </a:r>
            <a:r>
              <a:rPr lang="en-US" sz="2000" spc="105" dirty="0">
                <a:cs typeface="Times New Roman"/>
              </a:rPr>
              <a:t> </a:t>
            </a:r>
            <a:r>
              <a:rPr lang="en-US" sz="2000" dirty="0">
                <a:cs typeface="Calibri"/>
              </a:rPr>
              <a:t>am</a:t>
            </a:r>
            <a:r>
              <a:rPr lang="en-US" sz="2000" spc="85" dirty="0">
                <a:cs typeface="Times New Roman"/>
              </a:rPr>
              <a:t> </a:t>
            </a:r>
            <a:r>
              <a:rPr lang="en-US" sz="2000" spc="5" dirty="0">
                <a:cs typeface="Calibri"/>
              </a:rPr>
              <a:t>o</a:t>
            </a:r>
            <a:r>
              <a:rPr lang="en-US" sz="2000" spc="-5" dirty="0">
                <a:cs typeface="Calibri"/>
              </a:rPr>
              <a:t>b</a:t>
            </a:r>
            <a:r>
              <a:rPr lang="en-US" sz="2000" dirty="0">
                <a:cs typeface="Calibri"/>
              </a:rPr>
              <a:t>l</a:t>
            </a:r>
            <a:r>
              <a:rPr lang="en-US" sz="2000" spc="-5" dirty="0">
                <a:cs typeface="Calibri"/>
              </a:rPr>
              <a:t>ig</a:t>
            </a:r>
            <a:r>
              <a:rPr lang="en-US" sz="2000" dirty="0">
                <a:cs typeface="Calibri"/>
              </a:rPr>
              <a:t>ed</a:t>
            </a:r>
            <a:r>
              <a:rPr lang="en-US" sz="2000" spc="105" dirty="0">
                <a:cs typeface="Times New Roman"/>
              </a:rPr>
              <a:t> </a:t>
            </a:r>
            <a:r>
              <a:rPr lang="en-US" sz="2000" spc="-10" dirty="0">
                <a:cs typeface="Calibri"/>
              </a:rPr>
              <a:t>t</a:t>
            </a:r>
            <a:r>
              <a:rPr lang="en-US" sz="2000" dirty="0">
                <a:cs typeface="Calibri"/>
              </a:rPr>
              <a:t>o</a:t>
            </a:r>
            <a:r>
              <a:rPr lang="en-US" sz="2000" spc="100" dirty="0">
                <a:cs typeface="Times New Roman"/>
              </a:rPr>
              <a:t> </a:t>
            </a:r>
            <a:r>
              <a:rPr lang="en-US" sz="2000" spc="-10" dirty="0">
                <a:cs typeface="Calibri"/>
              </a:rPr>
              <a:t>m</a:t>
            </a:r>
            <a:r>
              <a:rPr lang="en-US" sz="2000" dirty="0">
                <a:cs typeface="Calibri"/>
              </a:rPr>
              <a:t>y</a:t>
            </a:r>
            <a:r>
              <a:rPr lang="en-US" sz="2000" spc="110" dirty="0">
                <a:cs typeface="Times New Roman"/>
              </a:rPr>
              <a:t> </a:t>
            </a:r>
            <a:r>
              <a:rPr lang="en-US" sz="2000" spc="-5" dirty="0">
                <a:cs typeface="Calibri"/>
              </a:rPr>
              <a:t>p</a:t>
            </a:r>
            <a:r>
              <a:rPr lang="en-US" sz="2000" spc="-15" dirty="0">
                <a:cs typeface="Calibri"/>
              </a:rPr>
              <a:t>r</a:t>
            </a:r>
            <a:r>
              <a:rPr lang="en-US" sz="2000" spc="5" dirty="0">
                <a:cs typeface="Calibri"/>
              </a:rPr>
              <a:t>o</a:t>
            </a:r>
            <a:r>
              <a:rPr lang="en-US" sz="2000" spc="-5" dirty="0">
                <a:cs typeface="Calibri"/>
              </a:rPr>
              <a:t>j</a:t>
            </a:r>
            <a:r>
              <a:rPr lang="en-US" sz="2000" spc="-10" dirty="0">
                <a:cs typeface="Calibri"/>
              </a:rPr>
              <a:t>e</a:t>
            </a:r>
            <a:r>
              <a:rPr lang="en-US" sz="2000" spc="-15" dirty="0">
                <a:cs typeface="Calibri"/>
              </a:rPr>
              <a:t>c</a:t>
            </a:r>
            <a:r>
              <a:rPr lang="en-US" sz="2000" dirty="0">
                <a:cs typeface="Calibri"/>
              </a:rPr>
              <a:t>t</a:t>
            </a:r>
            <a:r>
              <a:rPr lang="en-US" sz="2000" spc="110" dirty="0">
                <a:cs typeface="Times New Roman"/>
              </a:rPr>
              <a:t> </a:t>
            </a:r>
            <a:r>
              <a:rPr lang="en-US" sz="2000" spc="-10" dirty="0">
                <a:cs typeface="Calibri"/>
              </a:rPr>
              <a:t>t</a:t>
            </a:r>
            <a:r>
              <a:rPr lang="en-US" sz="2000" dirty="0">
                <a:cs typeface="Calibri"/>
              </a:rPr>
              <a:t>eam</a:t>
            </a:r>
            <a:r>
              <a:rPr lang="en-US" sz="2000" spc="95" dirty="0">
                <a:cs typeface="Times New Roman"/>
              </a:rPr>
              <a:t> </a:t>
            </a:r>
            <a:r>
              <a:rPr lang="en-US" sz="2000" dirty="0">
                <a:cs typeface="Calibri"/>
              </a:rPr>
              <a:t>m</a:t>
            </a:r>
            <a:r>
              <a:rPr lang="en-US" sz="2000" spc="-10" dirty="0">
                <a:cs typeface="Calibri"/>
              </a:rPr>
              <a:t>e</a:t>
            </a:r>
            <a:r>
              <a:rPr lang="en-US" sz="2000" dirty="0">
                <a:cs typeface="Calibri"/>
              </a:rPr>
              <a:t>m</a:t>
            </a:r>
            <a:r>
              <a:rPr lang="en-US" sz="2000" spc="-5" dirty="0">
                <a:cs typeface="Calibri"/>
              </a:rPr>
              <a:t>b</a:t>
            </a:r>
            <a:r>
              <a:rPr lang="en-US" sz="2000" dirty="0">
                <a:cs typeface="Calibri"/>
              </a:rPr>
              <a:t>ers</a:t>
            </a:r>
            <a:r>
              <a:rPr lang="en-US" sz="2000" spc="95" dirty="0">
                <a:cs typeface="Times New Roman"/>
              </a:rPr>
              <a:t> </a:t>
            </a:r>
            <a:r>
              <a:rPr lang="en-US" sz="2000" spc="-15" dirty="0">
                <a:cs typeface="Calibri"/>
              </a:rPr>
              <a:t>f</a:t>
            </a:r>
            <a:r>
              <a:rPr lang="en-US" sz="2000" spc="5" dirty="0">
                <a:cs typeface="Calibri"/>
              </a:rPr>
              <a:t>o</a:t>
            </a:r>
            <a:r>
              <a:rPr lang="en-US" sz="2000" dirty="0">
                <a:cs typeface="Calibri"/>
              </a:rPr>
              <a:t>r</a:t>
            </a:r>
            <a:r>
              <a:rPr lang="en-US" sz="2000" spc="95" dirty="0">
                <a:cs typeface="Times New Roman"/>
              </a:rPr>
              <a:t> </a:t>
            </a:r>
            <a:r>
              <a:rPr lang="en-US" sz="2000" dirty="0">
                <a:cs typeface="Calibri"/>
              </a:rPr>
              <a:t>the</a:t>
            </a:r>
            <a:r>
              <a:rPr lang="en-US" sz="2000" spc="95" dirty="0">
                <a:cs typeface="Times New Roman"/>
              </a:rPr>
              <a:t> </a:t>
            </a:r>
            <a:r>
              <a:rPr lang="en-US" sz="2000" spc="-10" dirty="0">
                <a:cs typeface="Calibri"/>
              </a:rPr>
              <a:t>v</a:t>
            </a:r>
            <a:r>
              <a:rPr lang="en-US" sz="2000" dirty="0">
                <a:cs typeface="Calibri"/>
              </a:rPr>
              <a:t>al</a:t>
            </a:r>
            <a:r>
              <a:rPr lang="en-US" sz="2000" spc="-10" dirty="0">
                <a:cs typeface="Calibri"/>
              </a:rPr>
              <a:t>u</a:t>
            </a:r>
            <a:r>
              <a:rPr lang="en-US" sz="2000" dirty="0">
                <a:cs typeface="Calibri"/>
              </a:rPr>
              <a:t>a</a:t>
            </a:r>
            <a:r>
              <a:rPr lang="en-US" sz="2000" spc="-5" dirty="0">
                <a:cs typeface="Calibri"/>
              </a:rPr>
              <a:t>b</a:t>
            </a:r>
            <a:r>
              <a:rPr lang="en-US" sz="2000" dirty="0">
                <a:cs typeface="Calibri"/>
              </a:rPr>
              <a:t>le</a:t>
            </a:r>
            <a:r>
              <a:rPr lang="en-US" sz="2000" spc="105" dirty="0">
                <a:cs typeface="Times New Roman"/>
              </a:rPr>
              <a:t> </a:t>
            </a:r>
            <a:r>
              <a:rPr lang="en-US" sz="2000" dirty="0">
                <a:cs typeface="Calibri"/>
              </a:rPr>
              <a:t>i</a:t>
            </a:r>
            <a:r>
              <a:rPr lang="en-US" sz="2000" spc="-10" dirty="0">
                <a:cs typeface="Calibri"/>
              </a:rPr>
              <a:t>n</a:t>
            </a:r>
            <a:r>
              <a:rPr lang="en-US" sz="2000" spc="-5" dirty="0">
                <a:cs typeface="Calibri"/>
              </a:rPr>
              <a:t>f</a:t>
            </a:r>
            <a:r>
              <a:rPr lang="en-US" sz="2000" dirty="0">
                <a:cs typeface="Calibri"/>
              </a:rPr>
              <a:t>o</a:t>
            </a:r>
            <a:r>
              <a:rPr lang="en-US" sz="2000" spc="-15" dirty="0">
                <a:cs typeface="Calibri"/>
              </a:rPr>
              <a:t>r</a:t>
            </a:r>
            <a:r>
              <a:rPr lang="en-US" sz="2000" dirty="0">
                <a:cs typeface="Calibri"/>
              </a:rPr>
              <a:t>mat</a:t>
            </a:r>
            <a:r>
              <a:rPr lang="en-US" sz="2000" spc="-15" dirty="0">
                <a:cs typeface="Calibri"/>
              </a:rPr>
              <a:t>i</a:t>
            </a:r>
            <a:r>
              <a:rPr lang="en-US" sz="2000" spc="5" dirty="0">
                <a:cs typeface="Calibri"/>
              </a:rPr>
              <a:t>o</a:t>
            </a:r>
            <a:r>
              <a:rPr lang="en-US" sz="2000" dirty="0">
                <a:cs typeface="Calibri"/>
              </a:rPr>
              <a:t>n</a:t>
            </a:r>
            <a:r>
              <a:rPr lang="en-US" sz="2000" spc="100" dirty="0">
                <a:cs typeface="Times New Roman"/>
              </a:rPr>
              <a:t> </a:t>
            </a:r>
            <a:r>
              <a:rPr lang="en-US" sz="2000" spc="-5" dirty="0">
                <a:cs typeface="Calibri"/>
              </a:rPr>
              <a:t>p</a:t>
            </a:r>
            <a:r>
              <a:rPr lang="en-US" sz="2000" spc="-15" dirty="0">
                <a:cs typeface="Calibri"/>
              </a:rPr>
              <a:t>r</a:t>
            </a:r>
            <a:r>
              <a:rPr lang="en-US" sz="2000" spc="-10" dirty="0">
                <a:cs typeface="Calibri"/>
              </a:rPr>
              <a:t>o</a:t>
            </a:r>
            <a:r>
              <a:rPr lang="en-US" sz="2000" dirty="0">
                <a:cs typeface="Calibri"/>
              </a:rPr>
              <a:t>vi</a:t>
            </a:r>
            <a:r>
              <a:rPr lang="en-US" sz="2000" spc="-10" dirty="0">
                <a:cs typeface="Calibri"/>
              </a:rPr>
              <a:t>d</a:t>
            </a:r>
            <a:r>
              <a:rPr lang="en-US" sz="2000" dirty="0">
                <a:cs typeface="Calibri"/>
              </a:rPr>
              <a:t>ed</a:t>
            </a:r>
            <a:r>
              <a:rPr lang="en-US" sz="2000" spc="105" dirty="0">
                <a:cs typeface="Times New Roman"/>
              </a:rPr>
              <a:t> </a:t>
            </a:r>
            <a:r>
              <a:rPr lang="en-US" sz="2000" spc="-5" dirty="0">
                <a:cs typeface="Calibri"/>
              </a:rPr>
              <a:t>b</a:t>
            </a:r>
            <a:r>
              <a:rPr lang="en-US" sz="2000" dirty="0">
                <a:cs typeface="Calibri"/>
              </a:rPr>
              <a:t>y</a:t>
            </a:r>
            <a:r>
              <a:rPr lang="en-US" sz="2000" spc="100" dirty="0">
                <a:cs typeface="Times New Roman"/>
              </a:rPr>
              <a:t> </a:t>
            </a:r>
            <a:r>
              <a:rPr lang="en-US" sz="2000" dirty="0">
                <a:cs typeface="Calibri"/>
              </a:rPr>
              <a:t>th</a:t>
            </a:r>
            <a:r>
              <a:rPr lang="en-US" sz="2000" spc="-15" dirty="0">
                <a:cs typeface="Calibri"/>
              </a:rPr>
              <a:t>e</a:t>
            </a:r>
            <a:r>
              <a:rPr lang="en-US" sz="2000" dirty="0">
                <a:cs typeface="Calibri"/>
              </a:rPr>
              <a:t>m</a:t>
            </a:r>
            <a:r>
              <a:rPr lang="en-US" sz="2000" spc="100" dirty="0">
                <a:cs typeface="Times New Roman"/>
              </a:rPr>
              <a:t> </a:t>
            </a:r>
            <a:r>
              <a:rPr lang="en-US" sz="2000" dirty="0">
                <a:cs typeface="Calibri"/>
              </a:rPr>
              <a:t>in</a:t>
            </a:r>
            <a:r>
              <a:rPr lang="en-US" sz="2000" spc="100" dirty="0">
                <a:cs typeface="Times New Roman"/>
              </a:rPr>
              <a:t> </a:t>
            </a:r>
            <a:r>
              <a:rPr lang="en-US" sz="2000" dirty="0">
                <a:cs typeface="Calibri"/>
              </a:rPr>
              <a:t>t</a:t>
            </a:r>
            <a:r>
              <a:rPr lang="en-US" sz="2000" spc="-15" dirty="0">
                <a:cs typeface="Calibri"/>
              </a:rPr>
              <a:t>h</a:t>
            </a:r>
            <a:r>
              <a:rPr lang="en-US" sz="2000" dirty="0">
                <a:cs typeface="Calibri"/>
              </a:rPr>
              <a:t>eir</a:t>
            </a:r>
            <a:r>
              <a:rPr lang="en-US" sz="2000" dirty="0">
                <a:cs typeface="Times New Roman"/>
              </a:rPr>
              <a:t> </a:t>
            </a:r>
            <a:r>
              <a:rPr lang="en-US" sz="2000" dirty="0">
                <a:cs typeface="Calibri"/>
              </a:rPr>
              <a:t>respect</a:t>
            </a:r>
            <a:r>
              <a:rPr lang="en-US" sz="2000" spc="-15" dirty="0">
                <a:cs typeface="Calibri"/>
              </a:rPr>
              <a:t>i</a:t>
            </a:r>
            <a:r>
              <a:rPr lang="en-US" sz="2000" dirty="0">
                <a:cs typeface="Calibri"/>
              </a:rPr>
              <a:t>ve</a:t>
            </a:r>
            <a:r>
              <a:rPr lang="en-US" sz="2000" spc="-35" dirty="0">
                <a:cs typeface="Times New Roman"/>
              </a:rPr>
              <a:t> </a:t>
            </a:r>
            <a:r>
              <a:rPr lang="en-US" sz="2000" spc="-5" dirty="0">
                <a:cs typeface="Calibri"/>
              </a:rPr>
              <a:t>f</a:t>
            </a:r>
            <a:r>
              <a:rPr lang="en-US" sz="2000" dirty="0">
                <a:cs typeface="Calibri"/>
              </a:rPr>
              <a:t>iel</a:t>
            </a:r>
            <a:r>
              <a:rPr lang="en-US" sz="2000" spc="-5" dirty="0">
                <a:cs typeface="Calibri"/>
              </a:rPr>
              <a:t>ds</a:t>
            </a:r>
            <a:r>
              <a:rPr lang="en-US" sz="2000" dirty="0">
                <a:cs typeface="Calibri"/>
              </a:rPr>
              <a:t>.</a:t>
            </a:r>
            <a:r>
              <a:rPr lang="en-US" sz="2000" spc="-30" dirty="0">
                <a:cs typeface="Times New Roman"/>
              </a:rPr>
              <a:t> </a:t>
            </a:r>
            <a:r>
              <a:rPr lang="en-US" sz="2000" dirty="0">
                <a:cs typeface="Calibri"/>
              </a:rPr>
              <a:t>I</a:t>
            </a:r>
            <a:r>
              <a:rPr lang="en-US" sz="2000" spc="-30" dirty="0">
                <a:cs typeface="Times New Roman"/>
              </a:rPr>
              <a:t> </a:t>
            </a:r>
            <a:r>
              <a:rPr lang="en-US" sz="2000" spc="-15" dirty="0">
                <a:cs typeface="Calibri"/>
              </a:rPr>
              <a:t>a</a:t>
            </a:r>
            <a:r>
              <a:rPr lang="en-US" sz="2000" dirty="0">
                <a:cs typeface="Calibri"/>
              </a:rPr>
              <a:t>m</a:t>
            </a:r>
            <a:r>
              <a:rPr lang="en-US" sz="2000" spc="-25" dirty="0">
                <a:cs typeface="Times New Roman"/>
              </a:rPr>
              <a:t> </a:t>
            </a:r>
            <a:r>
              <a:rPr lang="en-US" sz="2000" dirty="0">
                <a:cs typeface="Calibri"/>
              </a:rPr>
              <a:t>gr</a:t>
            </a:r>
            <a:r>
              <a:rPr lang="en-US" sz="2000" spc="-20" dirty="0">
                <a:cs typeface="Calibri"/>
              </a:rPr>
              <a:t>a</a:t>
            </a:r>
            <a:r>
              <a:rPr lang="en-US" sz="2000" spc="-10" dirty="0">
                <a:cs typeface="Calibri"/>
              </a:rPr>
              <a:t>t</a:t>
            </a:r>
            <a:r>
              <a:rPr lang="en-US" sz="2000" dirty="0">
                <a:cs typeface="Calibri"/>
              </a:rPr>
              <a:t>eful</a:t>
            </a:r>
            <a:r>
              <a:rPr lang="en-US" sz="2000" spc="-35" dirty="0">
                <a:cs typeface="Times New Roman"/>
              </a:rPr>
              <a:t> </a:t>
            </a:r>
            <a:r>
              <a:rPr lang="en-US" sz="2000" spc="-5" dirty="0">
                <a:cs typeface="Calibri"/>
              </a:rPr>
              <a:t>f</a:t>
            </a:r>
            <a:r>
              <a:rPr lang="en-US" sz="2000" spc="5" dirty="0">
                <a:cs typeface="Calibri"/>
              </a:rPr>
              <a:t>o</a:t>
            </a:r>
            <a:r>
              <a:rPr lang="en-US" sz="2000" dirty="0">
                <a:cs typeface="Calibri"/>
              </a:rPr>
              <a:t>r</a:t>
            </a:r>
            <a:r>
              <a:rPr lang="en-US" sz="2000" spc="-40" dirty="0">
                <a:cs typeface="Times New Roman"/>
              </a:rPr>
              <a:t> </a:t>
            </a:r>
            <a:r>
              <a:rPr lang="en-US" sz="2000" dirty="0">
                <a:cs typeface="Calibri"/>
              </a:rPr>
              <a:t>their</a:t>
            </a:r>
            <a:r>
              <a:rPr lang="en-US" sz="2000" spc="-40" dirty="0">
                <a:cs typeface="Times New Roman"/>
              </a:rPr>
              <a:t> </a:t>
            </a:r>
            <a:r>
              <a:rPr lang="en-US" sz="2000" dirty="0">
                <a:cs typeface="Calibri"/>
              </a:rPr>
              <a:t>c</a:t>
            </a:r>
            <a:r>
              <a:rPr lang="en-US" sz="2000" spc="-5" dirty="0">
                <a:cs typeface="Calibri"/>
              </a:rPr>
              <a:t>o</a:t>
            </a:r>
            <a:r>
              <a:rPr lang="en-US" sz="2000" spc="5" dirty="0">
                <a:cs typeface="Calibri"/>
              </a:rPr>
              <a:t>o</a:t>
            </a:r>
            <a:r>
              <a:rPr lang="en-US" sz="2000" spc="-5" dirty="0">
                <a:cs typeface="Calibri"/>
              </a:rPr>
              <a:t>p</a:t>
            </a:r>
            <a:r>
              <a:rPr lang="en-US" sz="2000" dirty="0">
                <a:cs typeface="Calibri"/>
              </a:rPr>
              <a:t>erat</a:t>
            </a:r>
            <a:r>
              <a:rPr lang="en-US" sz="2000" spc="-15" dirty="0">
                <a:cs typeface="Calibri"/>
              </a:rPr>
              <a:t>i</a:t>
            </a:r>
            <a:r>
              <a:rPr lang="en-US" sz="2000" spc="5" dirty="0">
                <a:cs typeface="Calibri"/>
              </a:rPr>
              <a:t>o</a:t>
            </a:r>
            <a:r>
              <a:rPr lang="en-US" sz="2000" dirty="0">
                <a:cs typeface="Calibri"/>
              </a:rPr>
              <a:t>n</a:t>
            </a:r>
            <a:r>
              <a:rPr lang="en-US" sz="2000" spc="-30" dirty="0">
                <a:cs typeface="Times New Roman"/>
              </a:rPr>
              <a:t> </a:t>
            </a:r>
            <a:r>
              <a:rPr lang="en-US" sz="2000" spc="-15" dirty="0">
                <a:cs typeface="Calibri"/>
              </a:rPr>
              <a:t>d</a:t>
            </a:r>
            <a:r>
              <a:rPr lang="en-US" sz="2000" spc="-5" dirty="0">
                <a:cs typeface="Calibri"/>
              </a:rPr>
              <a:t>u</a:t>
            </a:r>
            <a:r>
              <a:rPr lang="en-US" sz="2000" dirty="0">
                <a:cs typeface="Calibri"/>
              </a:rPr>
              <a:t>ri</a:t>
            </a:r>
            <a:r>
              <a:rPr lang="en-US" sz="2000" spc="-10" dirty="0">
                <a:cs typeface="Calibri"/>
              </a:rPr>
              <a:t>n</a:t>
            </a:r>
            <a:r>
              <a:rPr lang="en-US" sz="2000" dirty="0">
                <a:cs typeface="Calibri"/>
              </a:rPr>
              <a:t>g</a:t>
            </a:r>
            <a:r>
              <a:rPr lang="en-US" sz="2000" spc="-30" dirty="0">
                <a:cs typeface="Times New Roman"/>
              </a:rPr>
              <a:t> </a:t>
            </a:r>
            <a:r>
              <a:rPr lang="en-US" sz="2000" dirty="0">
                <a:cs typeface="Calibri"/>
              </a:rPr>
              <a:t>t</a:t>
            </a:r>
            <a:r>
              <a:rPr lang="en-US" sz="2000" spc="-5" dirty="0">
                <a:cs typeface="Calibri"/>
              </a:rPr>
              <a:t>h</a:t>
            </a:r>
            <a:r>
              <a:rPr lang="en-US" sz="2000" dirty="0">
                <a:cs typeface="Calibri"/>
              </a:rPr>
              <a:t>e</a:t>
            </a:r>
            <a:r>
              <a:rPr lang="en-US" sz="2000" spc="-25" dirty="0">
                <a:cs typeface="Times New Roman"/>
              </a:rPr>
              <a:t> </a:t>
            </a:r>
            <a:r>
              <a:rPr lang="en-US" sz="2000" spc="-5" dirty="0">
                <a:cs typeface="Calibri"/>
              </a:rPr>
              <a:t>p</a:t>
            </a:r>
            <a:r>
              <a:rPr lang="en-US" sz="2000" dirty="0">
                <a:cs typeface="Calibri"/>
              </a:rPr>
              <a:t>eriod</a:t>
            </a:r>
            <a:r>
              <a:rPr lang="en-US" sz="2000" spc="-45" dirty="0">
                <a:cs typeface="Times New Roman"/>
              </a:rPr>
              <a:t> </a:t>
            </a:r>
            <a:r>
              <a:rPr lang="en-US" sz="2000" spc="5" dirty="0">
                <a:cs typeface="Calibri"/>
              </a:rPr>
              <a:t>o</a:t>
            </a:r>
            <a:r>
              <a:rPr lang="en-US" sz="2000" dirty="0">
                <a:cs typeface="Calibri"/>
              </a:rPr>
              <a:t>f</a:t>
            </a:r>
            <a:r>
              <a:rPr lang="en-US" sz="2000" spc="-40" dirty="0">
                <a:cs typeface="Times New Roman"/>
              </a:rPr>
              <a:t> </a:t>
            </a:r>
            <a:r>
              <a:rPr lang="en-US" sz="2000" spc="-5" dirty="0">
                <a:cs typeface="Calibri"/>
              </a:rPr>
              <a:t>m</a:t>
            </a:r>
            <a:r>
              <a:rPr lang="en-US" sz="2000" dirty="0">
                <a:cs typeface="Calibri"/>
              </a:rPr>
              <a:t>y</a:t>
            </a:r>
            <a:r>
              <a:rPr lang="en-US" sz="2000" spc="-25" dirty="0">
                <a:cs typeface="Times New Roman"/>
              </a:rPr>
              <a:t> </a:t>
            </a:r>
            <a:r>
              <a:rPr lang="en-US" sz="2000" dirty="0">
                <a:cs typeface="Calibri"/>
              </a:rPr>
              <a:t>ass</a:t>
            </a:r>
            <a:r>
              <a:rPr lang="en-US" sz="2000" spc="-15" dirty="0">
                <a:cs typeface="Calibri"/>
              </a:rPr>
              <a:t>i</a:t>
            </a:r>
            <a:r>
              <a:rPr lang="en-US" sz="2000" spc="-5" dirty="0">
                <a:cs typeface="Calibri"/>
              </a:rPr>
              <a:t>gn</a:t>
            </a:r>
            <a:r>
              <a:rPr lang="en-US" sz="2000" dirty="0">
                <a:cs typeface="Calibri"/>
              </a:rPr>
              <a:t>ment.</a:t>
            </a:r>
          </a:p>
        </p:txBody>
      </p:sp>
      <p:sp>
        <p:nvSpPr>
          <p:cNvPr id="6" name="Rectangle 5"/>
          <p:cNvSpPr/>
          <p:nvPr/>
        </p:nvSpPr>
        <p:spPr>
          <a:xfrm>
            <a:off x="608138" y="5404209"/>
            <a:ext cx="2348125" cy="369332"/>
          </a:xfrm>
          <a:prstGeom prst="rect">
            <a:avLst/>
          </a:prstGeom>
        </p:spPr>
        <p:txBody>
          <a:bodyPr wrap="square">
            <a:spAutoFit/>
          </a:bodyPr>
          <a:lstStyle/>
          <a:p>
            <a:pPr marL="12700">
              <a:lnSpc>
                <a:spcPct val="100000"/>
              </a:lnSpc>
            </a:pPr>
            <a:r>
              <a:rPr lang="en-US" dirty="0">
                <a:cs typeface="Calibri"/>
              </a:rPr>
              <a:t>Name</a:t>
            </a:r>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252" y="6344290"/>
            <a:ext cx="1380061" cy="513710"/>
          </a:xfrm>
          <a:prstGeom prst="rect">
            <a:avLst/>
          </a:prstGeom>
        </p:spPr>
      </p:pic>
      <p:sp>
        <p:nvSpPr>
          <p:cNvPr id="9" name="TextBox 8"/>
          <p:cNvSpPr txBox="1"/>
          <p:nvPr/>
        </p:nvSpPr>
        <p:spPr>
          <a:xfrm>
            <a:off x="5843972" y="6434922"/>
            <a:ext cx="504056" cy="338554"/>
          </a:xfrm>
          <a:prstGeom prst="rect">
            <a:avLst/>
          </a:prstGeom>
          <a:noFill/>
        </p:spPr>
        <p:txBody>
          <a:bodyPr wrap="square" rtlCol="0">
            <a:spAutoFit/>
          </a:bodyPr>
          <a:lstStyle/>
          <a:p>
            <a:fld id="{209721C1-BDEE-49CB-AFFA-913CEF742F0A}" type="slidenum">
              <a:rPr lang="en-US" sz="1600" b="1" i="1" smtClean="0">
                <a:solidFill>
                  <a:schemeClr val="bg1"/>
                </a:solidFill>
              </a:rPr>
              <a:pPr/>
              <a:t>3</a:t>
            </a:fld>
            <a:endParaRPr lang="en-IN" sz="1600" b="1" i="1" dirty="0">
              <a:solidFill>
                <a:schemeClr val="bg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4" name="Rectangle 3"/>
          <p:cNvSpPr/>
          <p:nvPr/>
        </p:nvSpPr>
        <p:spPr>
          <a:xfrm>
            <a:off x="331076" y="461345"/>
            <a:ext cx="11430000" cy="5386090"/>
          </a:xfrm>
          <a:prstGeom prst="rect">
            <a:avLst/>
          </a:prstGeom>
        </p:spPr>
        <p:txBody>
          <a:bodyPr wrap="square">
            <a:spAutoFit/>
          </a:bodyPr>
          <a:lstStyle/>
          <a:p>
            <a:pPr marL="12700" algn="ctr">
              <a:lnSpc>
                <a:spcPct val="100000"/>
              </a:lnSpc>
            </a:pPr>
            <a:r>
              <a:rPr lang="en-US" sz="3200" b="1" dirty="0">
                <a:solidFill>
                  <a:srgbClr val="365F90"/>
                </a:solidFill>
                <a:cs typeface="Cambria"/>
              </a:rPr>
              <a:t>Pr</a:t>
            </a:r>
            <a:r>
              <a:rPr lang="en-US" sz="3200" b="1" spc="5" dirty="0">
                <a:solidFill>
                  <a:srgbClr val="365F90"/>
                </a:solidFill>
                <a:cs typeface="Cambria"/>
              </a:rPr>
              <a:t>o</a:t>
            </a:r>
            <a:r>
              <a:rPr lang="en-US" sz="3200" b="1" spc="-5" dirty="0">
                <a:solidFill>
                  <a:srgbClr val="365F90"/>
                </a:solidFill>
                <a:cs typeface="Cambria"/>
              </a:rPr>
              <a:t>j</a:t>
            </a:r>
            <a:r>
              <a:rPr lang="en-US" sz="3200" b="1" spc="-10" dirty="0">
                <a:solidFill>
                  <a:srgbClr val="365F90"/>
                </a:solidFill>
                <a:cs typeface="Cambria"/>
              </a:rPr>
              <a:t>ec</a:t>
            </a:r>
            <a:r>
              <a:rPr lang="en-US" sz="3200" b="1" dirty="0">
                <a:solidFill>
                  <a:srgbClr val="365F90"/>
                </a:solidFill>
                <a:cs typeface="Cambria"/>
              </a:rPr>
              <a:t>t</a:t>
            </a:r>
            <a:r>
              <a:rPr lang="en-US" sz="3200" b="1" spc="-40" dirty="0">
                <a:solidFill>
                  <a:srgbClr val="365F90"/>
                </a:solidFill>
                <a:cs typeface="Times New Roman"/>
              </a:rPr>
              <a:t> </a:t>
            </a:r>
            <a:r>
              <a:rPr lang="en-US" sz="3200" b="1" spc="-5" dirty="0">
                <a:solidFill>
                  <a:srgbClr val="365F90"/>
                </a:solidFill>
                <a:cs typeface="Cambria"/>
              </a:rPr>
              <a:t>O</a:t>
            </a:r>
            <a:r>
              <a:rPr lang="en-US" sz="3200" b="1" spc="-10" dirty="0">
                <a:solidFill>
                  <a:srgbClr val="365F90"/>
                </a:solidFill>
                <a:cs typeface="Cambria"/>
              </a:rPr>
              <a:t>b</a:t>
            </a:r>
            <a:r>
              <a:rPr lang="en-US" sz="3200" b="1" spc="-5" dirty="0">
                <a:solidFill>
                  <a:srgbClr val="365F90"/>
                </a:solidFill>
                <a:cs typeface="Cambria"/>
              </a:rPr>
              <a:t>j</a:t>
            </a:r>
            <a:r>
              <a:rPr lang="en-US" sz="3200" b="1" spc="-10" dirty="0">
                <a:solidFill>
                  <a:srgbClr val="365F90"/>
                </a:solidFill>
                <a:cs typeface="Cambria"/>
              </a:rPr>
              <a:t>e</a:t>
            </a:r>
            <a:r>
              <a:rPr lang="en-US" sz="3200" b="1" dirty="0">
                <a:solidFill>
                  <a:srgbClr val="365F90"/>
                </a:solidFill>
                <a:cs typeface="Cambria"/>
              </a:rPr>
              <a:t>c</a:t>
            </a:r>
            <a:r>
              <a:rPr lang="en-US" sz="3200" b="1" spc="-10" dirty="0">
                <a:solidFill>
                  <a:srgbClr val="365F90"/>
                </a:solidFill>
                <a:cs typeface="Cambria"/>
              </a:rPr>
              <a:t>t</a:t>
            </a:r>
            <a:r>
              <a:rPr lang="en-US" sz="3200" b="1" spc="-5" dirty="0">
                <a:solidFill>
                  <a:srgbClr val="365F90"/>
                </a:solidFill>
                <a:cs typeface="Cambria"/>
              </a:rPr>
              <a:t>ive</a:t>
            </a:r>
          </a:p>
          <a:p>
            <a:pPr marL="12700" algn="ctr">
              <a:lnSpc>
                <a:spcPct val="100000"/>
              </a:lnSpc>
            </a:pPr>
            <a:endParaRPr lang="en-US" sz="2000" b="1" spc="-5" dirty="0">
              <a:solidFill>
                <a:srgbClr val="365F90"/>
              </a:solidFill>
              <a:cs typeface="Cambria"/>
            </a:endParaRPr>
          </a:p>
          <a:p>
            <a:pPr marL="12700" algn="ctr">
              <a:lnSpc>
                <a:spcPct val="100000"/>
              </a:lnSpc>
            </a:pPr>
            <a:endParaRPr lang="en-US" sz="2000" b="1" spc="-5" dirty="0">
              <a:solidFill>
                <a:srgbClr val="365F90"/>
              </a:solidFill>
              <a:cs typeface="Cambria"/>
            </a:endParaRPr>
          </a:p>
          <a:p>
            <a:pPr marL="520700" indent="-236538">
              <a:buFont typeface="Arial" pitchFamily="34" charset="0"/>
              <a:buChar char="•"/>
            </a:pPr>
            <a:r>
              <a:rPr lang="en-IN" sz="2200" dirty="0"/>
              <a:t> Problem Statement</a:t>
            </a:r>
          </a:p>
          <a:p>
            <a:pPr marL="284162"/>
            <a:r>
              <a:rPr lang="en-IN" sz="2200" dirty="0"/>
              <a:t>      </a:t>
            </a:r>
          </a:p>
          <a:p>
            <a:pPr marL="284162"/>
            <a:r>
              <a:rPr lang="en-IN" sz="2200" dirty="0"/>
              <a:t>Here we can create, an automatic system where a system collects data from a person and predict the cost of the Medical Insurance, that analyse how much will be the cost. We will use linear regression, </a:t>
            </a:r>
          </a:p>
          <a:p>
            <a:pPr marL="520700" indent="-236538"/>
            <a:endParaRPr lang="en-US" sz="2200" dirty="0"/>
          </a:p>
          <a:p>
            <a:pPr marL="520700" indent="-236538">
              <a:buFont typeface="Arial" pitchFamily="34" charset="0"/>
              <a:buChar char="•"/>
            </a:pPr>
            <a:r>
              <a:rPr lang="en-IN" sz="2200" dirty="0"/>
              <a:t> What is objective</a:t>
            </a:r>
          </a:p>
          <a:p>
            <a:pPr marL="284162"/>
            <a:endParaRPr lang="en-IN" sz="2200" dirty="0"/>
          </a:p>
          <a:p>
            <a:pPr marL="284162"/>
            <a:r>
              <a:rPr lang="en-IN" sz="2200" dirty="0"/>
              <a:t>First We collect the Insurance Cost from various persons, then we will predict the cost of the insurance.</a:t>
            </a:r>
          </a:p>
          <a:p>
            <a:pPr marL="520700" indent="-236538"/>
            <a:endParaRPr lang="en-US" sz="2000" dirty="0"/>
          </a:p>
          <a:p>
            <a:pPr marL="284162"/>
            <a:endParaRPr lang="en-US" sz="3200" b="1" spc="-5" dirty="0">
              <a:solidFill>
                <a:srgbClr val="365F90"/>
              </a:solidFill>
              <a:cs typeface="Cambria"/>
            </a:endParaRPr>
          </a:p>
        </p:txBody>
      </p:sp>
      <p:pic>
        <p:nvPicPr>
          <p:cNvPr id="6" name="Picture 5"/>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3252" y="6344290"/>
            <a:ext cx="1380061" cy="513710"/>
          </a:xfrm>
          <a:prstGeom prst="rect">
            <a:avLst/>
          </a:prstGeom>
        </p:spPr>
      </p:pic>
      <p:sp>
        <p:nvSpPr>
          <p:cNvPr id="8" name="TextBox 7"/>
          <p:cNvSpPr txBox="1"/>
          <p:nvPr/>
        </p:nvSpPr>
        <p:spPr>
          <a:xfrm>
            <a:off x="5843972" y="6434922"/>
            <a:ext cx="504056" cy="338554"/>
          </a:xfrm>
          <a:prstGeom prst="rect">
            <a:avLst/>
          </a:prstGeom>
          <a:noFill/>
        </p:spPr>
        <p:txBody>
          <a:bodyPr wrap="square" rtlCol="0">
            <a:spAutoFit/>
          </a:bodyPr>
          <a:lstStyle/>
          <a:p>
            <a:fld id="{209721C1-BDEE-49CB-AFFA-913CEF742F0A}" type="slidenum">
              <a:rPr lang="en-US" sz="1600" b="1" i="1" smtClean="0">
                <a:solidFill>
                  <a:schemeClr val="bg1"/>
                </a:solidFill>
              </a:rPr>
              <a:pPr/>
              <a:t>4</a:t>
            </a:fld>
            <a:endParaRPr lang="en-IN" sz="1600" b="1" i="1" dirty="0">
              <a:solidFill>
                <a:schemeClr val="bg1"/>
              </a:solidFill>
            </a:endParaRPr>
          </a:p>
        </p:txBody>
      </p:sp>
    </p:spTree>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9EADE634-9540-8D81-458D-6E137A6D2FD1}"/>
              </a:ext>
            </a:extLst>
          </p:cNvPr>
          <p:cNvSpPr>
            <a:spLocks noGrp="1"/>
          </p:cNvSpPr>
          <p:nvPr>
            <p:ph type="body" sz="quarter" idx="14"/>
          </p:nvPr>
        </p:nvSpPr>
        <p:spPr>
          <a:xfrm>
            <a:off x="162880" y="348917"/>
            <a:ext cx="11370056" cy="4813392"/>
          </a:xfrm>
        </p:spPr>
        <p:txBody>
          <a:bodyPr>
            <a:normAutofit fontScale="85000" lnSpcReduction="20000"/>
          </a:bodyPr>
          <a:lstStyle/>
          <a:p>
            <a:r>
              <a:rPr lang="en-US" sz="3500" b="1" dirty="0">
                <a:solidFill>
                  <a:schemeClr val="tx1"/>
                </a:solidFill>
                <a:latin typeface="Arial" panose="020B0604020202020204" pitchFamily="34" charset="0"/>
                <a:cs typeface="Arial" panose="020B0604020202020204" pitchFamily="34" charset="0"/>
              </a:rPr>
              <a:t>Work Flow</a:t>
            </a:r>
          </a:p>
          <a:p>
            <a:endParaRPr lang="en-US" b="1" dirty="0">
              <a:solidFill>
                <a:schemeClr val="tx1"/>
              </a:solidFill>
            </a:endParaRPr>
          </a:p>
          <a:p>
            <a:r>
              <a:rPr lang="en-IN" sz="2600" dirty="0">
                <a:solidFill>
                  <a:schemeClr val="tx1"/>
                </a:solidFill>
                <a:latin typeface="+mn-lt"/>
                <a:cs typeface="Arial" panose="020B0604020202020204" pitchFamily="34" charset="0"/>
              </a:rPr>
              <a:t>First we will collect the insurance cost data from the dataset, then we will do some data analysis, so we need to analyse this data to understand whether it give us some meaning that what is this data all about, then next is data pre processing, when we get the data, we cannot feed it directly to machine learning algorithm, this is where data pre-processing comes into play, so once we process the data, it will compatible to go into the machine learning model.</a:t>
            </a:r>
            <a:r>
              <a:rPr lang="en-US" sz="2600" b="1" dirty="0">
                <a:solidFill>
                  <a:schemeClr val="tx1"/>
                </a:solidFill>
                <a:latin typeface="+mn-lt"/>
                <a:cs typeface="Arial" panose="020B0604020202020204" pitchFamily="34" charset="0"/>
              </a:rPr>
              <a:t> </a:t>
            </a:r>
            <a:r>
              <a:rPr lang="en-US" sz="2600" dirty="0">
                <a:solidFill>
                  <a:schemeClr val="tx1"/>
                </a:solidFill>
                <a:latin typeface="+mn-lt"/>
                <a:cs typeface="Arial" panose="020B0604020202020204" pitchFamily="34" charset="0"/>
              </a:rPr>
              <a:t>Next step will be split our data into training data and testing data. In Machine learning, we train our machine learning model with this training data and evaluate our model with test data, so this will see how model is performing and check the performance of our model, So after splitting this data, we feed this data to our machine learning model, here we will use linear regression model, when we train this model, we will evaluate this model to check how it is well performing, after that we will have a trained linear regression model, once we have that, we can feed new data and once we feed this new data this model that predict what is the insurance cost will be it.</a:t>
            </a:r>
          </a:p>
          <a:p>
            <a:endParaRPr lang="en-US" sz="2600" dirty="0">
              <a:solidFill>
                <a:schemeClr val="tx1"/>
              </a:solidFill>
              <a:latin typeface="Arial" panose="020B0604020202020204" pitchFamily="34" charset="0"/>
              <a:cs typeface="Arial" panose="020B0604020202020204" pitchFamily="34" charset="0"/>
            </a:endParaRPr>
          </a:p>
          <a:p>
            <a:r>
              <a:rPr lang="en-IN" sz="2600" dirty="0">
                <a:solidFill>
                  <a:schemeClr val="tx1"/>
                </a:solidFill>
                <a:latin typeface="Arial" panose="020B0604020202020204" pitchFamily="34" charset="0"/>
                <a:cs typeface="Arial" panose="020B0604020202020204" pitchFamily="34" charset="0"/>
              </a:rPr>
              <a:t>Linear Regression model is most of a statistical model than machine learning model.</a:t>
            </a:r>
          </a:p>
        </p:txBody>
      </p:sp>
    </p:spTree>
    <p:extLst>
      <p:ext uri="{BB962C8B-B14F-4D97-AF65-F5344CB8AC3E}">
        <p14:creationId xmlns:p14="http://schemas.microsoft.com/office/powerpoint/2010/main" val="40470927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4"/>
          </p:nvPr>
        </p:nvSpPr>
        <p:spPr>
          <a:xfrm>
            <a:off x="415544" y="337700"/>
            <a:ext cx="11370056" cy="487362"/>
          </a:xfrm>
        </p:spPr>
        <p:txBody>
          <a:bodyPr>
            <a:noAutofit/>
          </a:bodyPr>
          <a:lstStyle/>
          <a:p>
            <a:pPr algn="ctr"/>
            <a:r>
              <a:rPr lang="en-US" b="1" dirty="0">
                <a:solidFill>
                  <a:schemeClr val="accent5">
                    <a:lumMod val="75000"/>
                  </a:schemeClr>
                </a:solidFill>
                <a:latin typeface="+mn-lt"/>
              </a:rPr>
              <a:t>Project Scope</a:t>
            </a:r>
          </a:p>
        </p:txBody>
      </p:sp>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252" y="6344290"/>
            <a:ext cx="1380061" cy="513710"/>
          </a:xfrm>
          <a:prstGeom prst="rect">
            <a:avLst/>
          </a:prstGeom>
        </p:spPr>
      </p:pic>
      <p:sp>
        <p:nvSpPr>
          <p:cNvPr id="7" name="TextBox 6"/>
          <p:cNvSpPr txBox="1"/>
          <p:nvPr/>
        </p:nvSpPr>
        <p:spPr>
          <a:xfrm>
            <a:off x="5843972" y="6434922"/>
            <a:ext cx="504056" cy="338554"/>
          </a:xfrm>
          <a:prstGeom prst="rect">
            <a:avLst/>
          </a:prstGeom>
          <a:noFill/>
        </p:spPr>
        <p:txBody>
          <a:bodyPr wrap="square" rtlCol="0">
            <a:spAutoFit/>
          </a:bodyPr>
          <a:lstStyle/>
          <a:p>
            <a:fld id="{209721C1-BDEE-49CB-AFFA-913CEF742F0A}" type="slidenum">
              <a:rPr lang="en-US" sz="1600" b="1" i="1" smtClean="0">
                <a:solidFill>
                  <a:schemeClr val="bg1"/>
                </a:solidFill>
              </a:rPr>
              <a:pPr/>
              <a:t>6</a:t>
            </a:fld>
            <a:endParaRPr lang="en-IN" sz="1600" b="1" i="1" dirty="0">
              <a:solidFill>
                <a:schemeClr val="bg1"/>
              </a:solidFill>
            </a:endParaRPr>
          </a:p>
        </p:txBody>
      </p:sp>
      <p:sp>
        <p:nvSpPr>
          <p:cNvPr id="5" name="TextBox 4">
            <a:extLst>
              <a:ext uri="{FF2B5EF4-FFF2-40B4-BE49-F238E27FC236}">
                <a16:creationId xmlns:a16="http://schemas.microsoft.com/office/drawing/2014/main" id="{94248947-0346-90C4-5604-1A9BC9DAB86B}"/>
              </a:ext>
            </a:extLst>
          </p:cNvPr>
          <p:cNvSpPr txBox="1"/>
          <p:nvPr/>
        </p:nvSpPr>
        <p:spPr>
          <a:xfrm>
            <a:off x="703282" y="1368684"/>
            <a:ext cx="10468479" cy="1723549"/>
          </a:xfrm>
          <a:prstGeom prst="rect">
            <a:avLst/>
          </a:prstGeom>
          <a:noFill/>
        </p:spPr>
        <p:txBody>
          <a:bodyPr wrap="square">
            <a:spAutoFit/>
          </a:bodyPr>
          <a:lstStyle/>
          <a:p>
            <a:r>
              <a:rPr lang="en-US" sz="2200" dirty="0"/>
              <a:t>Project Scope:- Medical Insurance Cost Prediction using Machine Learning with Python</a:t>
            </a:r>
          </a:p>
          <a:p>
            <a:endParaRPr lang="en-US" sz="2200" dirty="0"/>
          </a:p>
          <a:p>
            <a:r>
              <a:rPr lang="en-US" sz="2200" b="0" u="none" strike="noStrike" dirty="0">
                <a:effectLst/>
              </a:rPr>
              <a:t>1) The system will be available on an online platform accessible to all people.</a:t>
            </a:r>
          </a:p>
          <a:p>
            <a:r>
              <a:rPr lang="en-US" sz="2200" dirty="0"/>
              <a:t>2) The system will collect insurance data and check the information to give the prediction.</a:t>
            </a:r>
          </a:p>
          <a:p>
            <a:r>
              <a:rPr lang="en-US" sz="1800" dirty="0"/>
              <a:t>  </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0CD1EF3-8828-AEDF-91A2-3BF40C47A2F0}"/>
              </a:ext>
            </a:extLst>
          </p:cNvPr>
          <p:cNvSpPr txBox="1"/>
          <p:nvPr/>
        </p:nvSpPr>
        <p:spPr>
          <a:xfrm>
            <a:off x="414291" y="1440220"/>
            <a:ext cx="11363417" cy="4832092"/>
          </a:xfrm>
          <a:prstGeom prst="rect">
            <a:avLst/>
          </a:prstGeom>
          <a:noFill/>
        </p:spPr>
        <p:txBody>
          <a:bodyPr wrap="square">
            <a:spAutoFit/>
          </a:bodyPr>
          <a:lstStyle/>
          <a:p>
            <a:r>
              <a:rPr lang="en-US" sz="2200" dirty="0"/>
              <a:t>We live on a planet full of threats and uncertainty. Including People, households, durables, properties are exposed to different risks and the risk levels can vary. These risks range from risk of health diseases to death if not get protection, and loss in property or assets. But, risks cannot usually be avoided, so the world of finance has developed numerous products to shield individuals and organizations from these risks by using financial capital to shield them. Therefore Insurance is one of the policies that either decreases or removes loss costs incurred by various risks. The value of insurance in the lives of individuals. That's why it becomes important for insurance companies to be sufficiently precise to measure the amount covered by this specific policy and the insurance charges which must be paid for it. Various parameters or factors play an important role in estimating the insurance charges and Each of these is important. If any factor is omitted or changed when the amounts are computed then, the overall policy cost changes. It is therefore very critical to carry out these tasks with high accuracy. So, the possibility of human mistakes are high so insurance agents also use different tools to calculate the insurance premium. And thus ML is beneficial here. ML may generalize the effort or method to formulate the policy.</a:t>
            </a:r>
            <a:endParaRPr lang="en-IN" sz="2200" dirty="0"/>
          </a:p>
        </p:txBody>
      </p:sp>
      <p:sp>
        <p:nvSpPr>
          <p:cNvPr id="5" name="TextBox 4">
            <a:extLst>
              <a:ext uri="{FF2B5EF4-FFF2-40B4-BE49-F238E27FC236}">
                <a16:creationId xmlns:a16="http://schemas.microsoft.com/office/drawing/2014/main" id="{824DBAA0-E8C8-AFCB-376F-D3E661F0A423}"/>
              </a:ext>
            </a:extLst>
          </p:cNvPr>
          <p:cNvSpPr txBox="1"/>
          <p:nvPr/>
        </p:nvSpPr>
        <p:spPr>
          <a:xfrm>
            <a:off x="2807562" y="503354"/>
            <a:ext cx="6094520" cy="584775"/>
          </a:xfrm>
          <a:prstGeom prst="rect">
            <a:avLst/>
          </a:prstGeom>
          <a:noFill/>
        </p:spPr>
        <p:txBody>
          <a:bodyPr wrap="square">
            <a:spAutoFit/>
          </a:bodyPr>
          <a:lstStyle/>
          <a:p>
            <a:pPr algn="ctr"/>
            <a:r>
              <a:rPr lang="en-US" sz="3200" b="1" dirty="0">
                <a:solidFill>
                  <a:schemeClr val="accent5">
                    <a:lumMod val="75000"/>
                  </a:schemeClr>
                </a:solidFill>
              </a:rPr>
              <a:t>Introduction</a:t>
            </a:r>
          </a:p>
        </p:txBody>
      </p:sp>
    </p:spTree>
    <p:extLst>
      <p:ext uri="{BB962C8B-B14F-4D97-AF65-F5344CB8AC3E}">
        <p14:creationId xmlns:p14="http://schemas.microsoft.com/office/powerpoint/2010/main" val="18567726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321725B-C0A2-4023-15CA-082050BB6036}"/>
              </a:ext>
            </a:extLst>
          </p:cNvPr>
          <p:cNvSpPr txBox="1"/>
          <p:nvPr/>
        </p:nvSpPr>
        <p:spPr>
          <a:xfrm>
            <a:off x="514905" y="476564"/>
            <a:ext cx="11168109" cy="4832092"/>
          </a:xfrm>
          <a:prstGeom prst="rect">
            <a:avLst/>
          </a:prstGeom>
          <a:noFill/>
        </p:spPr>
        <p:txBody>
          <a:bodyPr wrap="square">
            <a:spAutoFit/>
          </a:bodyPr>
          <a:lstStyle/>
          <a:p>
            <a:r>
              <a:rPr lang="en-US" sz="2200" dirty="0"/>
              <a:t>These ML models can be learned by themselves. The model is trained on insurance data from the past. The model can then accurately predict insurance policy costs by using the necessary elements to measure the payments as its inputs. This decreases human effort and resources and improves the company's profitability. Thus the accuracy can be improved with ML. Our goal is to predict insurance costs. The value of insurance fees is based on different variables. As a result, insurance fees are continuous. Regression is the best choice available to fulfill our needs. We use multiple linear regression in this analysis since there are many independent variables used to calculate the dependent(target) variable. For this study, the dataset for cost of health insurance is used .Preprocessing of the dataset done first. Then we trained regression models with training data and finally evaluated these models based on testing data. In this article, we used several models of regression, for example, multiple linear regression, Decision Tree Regression and Gradient Boosting Regression. It is found that the gradient boosting provides the highest accuracy with an r-squared value of 86.7853. The inclusion of a novel method of insurance cost estimation is the main goal of this work. </a:t>
            </a:r>
            <a:endParaRPr lang="en-IN" sz="2200" dirty="0"/>
          </a:p>
        </p:txBody>
      </p:sp>
    </p:spTree>
    <p:extLst>
      <p:ext uri="{BB962C8B-B14F-4D97-AF65-F5344CB8AC3E}">
        <p14:creationId xmlns:p14="http://schemas.microsoft.com/office/powerpoint/2010/main" val="100934577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3252" y="6344290"/>
            <a:ext cx="1380061" cy="513710"/>
          </a:xfrm>
          <a:prstGeom prst="rect">
            <a:avLst/>
          </a:prstGeom>
        </p:spPr>
      </p:pic>
      <p:sp>
        <p:nvSpPr>
          <p:cNvPr id="8" name="TextBox 7"/>
          <p:cNvSpPr txBox="1"/>
          <p:nvPr/>
        </p:nvSpPr>
        <p:spPr>
          <a:xfrm>
            <a:off x="5843972" y="6434922"/>
            <a:ext cx="504056" cy="338554"/>
          </a:xfrm>
          <a:prstGeom prst="rect">
            <a:avLst/>
          </a:prstGeom>
          <a:noFill/>
        </p:spPr>
        <p:txBody>
          <a:bodyPr wrap="square" rtlCol="0">
            <a:spAutoFit/>
          </a:bodyPr>
          <a:lstStyle/>
          <a:p>
            <a:fld id="{209721C1-BDEE-49CB-AFFA-913CEF742F0A}" type="slidenum">
              <a:rPr lang="en-US" sz="1600" b="1" i="1" smtClean="0">
                <a:solidFill>
                  <a:schemeClr val="bg1"/>
                </a:solidFill>
              </a:rPr>
              <a:pPr/>
              <a:t>9</a:t>
            </a:fld>
            <a:endParaRPr lang="en-IN" sz="1600" b="1" i="1" dirty="0">
              <a:solidFill>
                <a:schemeClr val="bg1"/>
              </a:solidFill>
            </a:endParaRPr>
          </a:p>
        </p:txBody>
      </p:sp>
      <p:sp>
        <p:nvSpPr>
          <p:cNvPr id="9" name="Rectangle 8"/>
          <p:cNvSpPr/>
          <p:nvPr/>
        </p:nvSpPr>
        <p:spPr>
          <a:xfrm>
            <a:off x="325820" y="325557"/>
            <a:ext cx="11540359" cy="584775"/>
          </a:xfrm>
          <a:prstGeom prst="rect">
            <a:avLst/>
          </a:prstGeom>
        </p:spPr>
        <p:txBody>
          <a:bodyPr wrap="square">
            <a:spAutoFit/>
          </a:bodyPr>
          <a:lstStyle/>
          <a:p>
            <a:pPr algn="ctr"/>
            <a:r>
              <a:rPr lang="en-IN" sz="3200" b="1" dirty="0">
                <a:solidFill>
                  <a:schemeClr val="accent5">
                    <a:lumMod val="75000"/>
                  </a:schemeClr>
                </a:solidFill>
              </a:rPr>
              <a:t>Data description</a:t>
            </a:r>
            <a:endParaRPr lang="en-US" sz="3200" b="1" dirty="0">
              <a:solidFill>
                <a:schemeClr val="accent5">
                  <a:lumMod val="75000"/>
                </a:schemeClr>
              </a:solidFill>
            </a:endParaRPr>
          </a:p>
        </p:txBody>
      </p:sp>
      <p:sp>
        <p:nvSpPr>
          <p:cNvPr id="10" name="Rectangle 9"/>
          <p:cNvSpPr/>
          <p:nvPr/>
        </p:nvSpPr>
        <p:spPr>
          <a:xfrm>
            <a:off x="181226" y="910332"/>
            <a:ext cx="11540359" cy="5816977"/>
          </a:xfrm>
          <a:prstGeom prst="rect">
            <a:avLst/>
          </a:prstGeom>
        </p:spPr>
        <p:txBody>
          <a:bodyPr wrap="square">
            <a:spAutoFit/>
          </a:bodyPr>
          <a:lstStyle/>
          <a:p>
            <a:pPr algn="l" fontAlgn="base"/>
            <a:r>
              <a:rPr lang="en-US" sz="2200" dirty="0"/>
              <a:t>We had used a dataset from Kaggle Site for creating our prediction model. This dataset has 7 features and this data set has </a:t>
            </a:r>
            <a:r>
              <a:rPr lang="en-US" sz="2200" dirty="0" err="1"/>
              <a:t>splitted</a:t>
            </a:r>
            <a:r>
              <a:rPr lang="en-US" sz="2200" dirty="0"/>
              <a:t> into two-parts : training data and testing data. For training the model of this dataset, 80% of total data is used for training and the rest 20% is used for testing. To build a predictor model of medical insurance cost the training dataset is applied and to evaluate the regression model, test set is used.</a:t>
            </a:r>
            <a:endParaRPr lang="en-US" sz="2200" b="1" i="0" dirty="0">
              <a:solidFill>
                <a:schemeClr val="tx1">
                  <a:lumMod val="95000"/>
                  <a:lumOff val="5000"/>
                </a:schemeClr>
              </a:solidFill>
              <a:effectLst/>
              <a:latin typeface="inherit"/>
            </a:endParaRPr>
          </a:p>
          <a:p>
            <a:pPr algn="l" fontAlgn="base"/>
            <a:endParaRPr lang="en-US" sz="2200" b="1" dirty="0">
              <a:solidFill>
                <a:schemeClr val="tx1">
                  <a:lumMod val="95000"/>
                  <a:lumOff val="5000"/>
                </a:schemeClr>
              </a:solidFill>
              <a:latin typeface="inherit"/>
            </a:endParaRPr>
          </a:p>
          <a:p>
            <a:pPr algn="l" fontAlgn="base"/>
            <a:endParaRPr lang="en-US" sz="2200" b="1" i="0" dirty="0">
              <a:solidFill>
                <a:schemeClr val="tx1">
                  <a:lumMod val="95000"/>
                  <a:lumOff val="5000"/>
                </a:schemeClr>
              </a:solidFill>
              <a:effectLst/>
              <a:latin typeface="inherit"/>
            </a:endParaRPr>
          </a:p>
          <a:p>
            <a:pPr algn="l" fontAlgn="base"/>
            <a:r>
              <a:rPr lang="en-US" sz="2200" b="1" i="0" dirty="0">
                <a:solidFill>
                  <a:schemeClr val="tx1">
                    <a:lumMod val="95000"/>
                    <a:lumOff val="5000"/>
                  </a:schemeClr>
                </a:solidFill>
                <a:effectLst/>
              </a:rPr>
              <a:t>Columns (continuous type)</a:t>
            </a:r>
            <a:endParaRPr lang="en-US" sz="2200" b="0" i="0" dirty="0">
              <a:solidFill>
                <a:schemeClr val="tx1">
                  <a:lumMod val="95000"/>
                  <a:lumOff val="5000"/>
                </a:schemeClr>
              </a:solidFill>
              <a:effectLst/>
            </a:endParaRPr>
          </a:p>
          <a:p>
            <a:pPr marL="342900" indent="-342900" algn="l" fontAlgn="base">
              <a:buFont typeface="Arial" panose="020B0604020202020204" pitchFamily="34" charset="0"/>
              <a:buChar char="•"/>
            </a:pPr>
            <a:r>
              <a:rPr lang="en-US" sz="2200" b="0" i="0" dirty="0">
                <a:solidFill>
                  <a:schemeClr val="tx1">
                    <a:lumMod val="95000"/>
                    <a:lumOff val="5000"/>
                  </a:schemeClr>
                </a:solidFill>
                <a:effectLst/>
              </a:rPr>
              <a:t>age: age of primary beneficiary</a:t>
            </a:r>
          </a:p>
          <a:p>
            <a:pPr algn="l" fontAlgn="base"/>
            <a:endParaRPr lang="en-US" sz="2200" b="0" i="0" dirty="0">
              <a:solidFill>
                <a:schemeClr val="tx1">
                  <a:lumMod val="95000"/>
                  <a:lumOff val="5000"/>
                </a:schemeClr>
              </a:solidFill>
              <a:effectLst/>
            </a:endParaRPr>
          </a:p>
          <a:p>
            <a:pPr algn="l" fontAlgn="base"/>
            <a:r>
              <a:rPr lang="en-US" sz="2200" dirty="0">
                <a:solidFill>
                  <a:schemeClr val="tx1">
                    <a:lumMod val="95000"/>
                    <a:lumOff val="5000"/>
                  </a:schemeClr>
                </a:solidFill>
              </a:rPr>
              <a:t>  STATISTICAL MEASURES</a:t>
            </a:r>
          </a:p>
          <a:p>
            <a:pPr algn="l" fontAlgn="base"/>
            <a:r>
              <a:rPr lang="en-US" sz="2200" b="0" i="0" dirty="0">
                <a:solidFill>
                  <a:schemeClr val="tx1">
                    <a:lumMod val="95000"/>
                    <a:lumOff val="5000"/>
                  </a:schemeClr>
                </a:solidFill>
                <a:effectLst/>
              </a:rPr>
              <a:t>  count:- </a:t>
            </a:r>
            <a:r>
              <a:rPr lang="en-IN" sz="2200" b="0" i="0" dirty="0">
                <a:solidFill>
                  <a:srgbClr val="212121"/>
                </a:solidFill>
                <a:effectLst/>
              </a:rPr>
              <a:t>1338.000000</a:t>
            </a:r>
          </a:p>
          <a:p>
            <a:pPr algn="l" fontAlgn="base"/>
            <a:r>
              <a:rPr lang="en-IN" sz="2200" dirty="0">
                <a:solidFill>
                  <a:srgbClr val="212121"/>
                </a:solidFill>
              </a:rPr>
              <a:t>  max:- </a:t>
            </a:r>
            <a:r>
              <a:rPr lang="en-IN" sz="2200" b="0" i="0" dirty="0">
                <a:solidFill>
                  <a:srgbClr val="212121"/>
                </a:solidFill>
                <a:effectLst/>
              </a:rPr>
              <a:t>64.000000</a:t>
            </a:r>
            <a:endParaRPr lang="en-IN" sz="2200" dirty="0">
              <a:solidFill>
                <a:srgbClr val="212121"/>
              </a:solidFill>
            </a:endParaRPr>
          </a:p>
          <a:p>
            <a:pPr algn="l" fontAlgn="base"/>
            <a:r>
              <a:rPr lang="en-IN" sz="2200" b="0" i="0" dirty="0">
                <a:solidFill>
                  <a:srgbClr val="212121"/>
                </a:solidFill>
                <a:effectLst/>
              </a:rPr>
              <a:t>  min:- 18.000000</a:t>
            </a:r>
          </a:p>
          <a:p>
            <a:pPr algn="l" fontAlgn="base"/>
            <a:r>
              <a:rPr lang="en-IN" sz="2200" dirty="0">
                <a:solidFill>
                  <a:srgbClr val="212121"/>
                </a:solidFill>
              </a:rPr>
              <a:t>  std:- </a:t>
            </a:r>
            <a:r>
              <a:rPr lang="en-IN" sz="2200" b="0" i="0" dirty="0">
                <a:solidFill>
                  <a:srgbClr val="212121"/>
                </a:solidFill>
                <a:effectLst/>
              </a:rPr>
              <a:t>14.049960</a:t>
            </a:r>
            <a:endParaRPr lang="en-IN" sz="2200" dirty="0">
              <a:solidFill>
                <a:srgbClr val="212121"/>
              </a:solidFill>
            </a:endParaRPr>
          </a:p>
          <a:p>
            <a:pPr algn="l" fontAlgn="base"/>
            <a:r>
              <a:rPr lang="en-IN" sz="2200" b="0" i="0" dirty="0">
                <a:solidFill>
                  <a:srgbClr val="212121"/>
                </a:solidFill>
                <a:effectLst/>
              </a:rPr>
              <a:t>  mean:- 39.207025</a:t>
            </a:r>
            <a:endParaRPr lang="en-US" sz="2200" b="0" i="0" dirty="0">
              <a:solidFill>
                <a:schemeClr val="tx1">
                  <a:lumMod val="95000"/>
                  <a:lumOff val="5000"/>
                </a:schemeClr>
              </a:solidFill>
              <a:effectLst/>
            </a:endParaRPr>
          </a:p>
          <a:p>
            <a:endParaRPr lang="en-US" sz="2000" dirty="0"/>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themeOverride>
</file>

<file path=docProps/app.xml><?xml version="1.0" encoding="utf-8"?>
<Properties xmlns="http://schemas.openxmlformats.org/officeDocument/2006/extended-properties" xmlns:vt="http://schemas.openxmlformats.org/officeDocument/2006/docPropsVTypes">
  <TotalTime>3850</TotalTime>
  <Words>2304</Words>
  <Application>Microsoft Office PowerPoint</Application>
  <PresentationFormat>Widescreen</PresentationFormat>
  <Paragraphs>156</Paragraphs>
  <Slides>19</Slides>
  <Notes>1</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19</vt:i4>
      </vt:variant>
    </vt:vector>
  </HeadingPairs>
  <TitlesOfParts>
    <vt:vector size="30" baseType="lpstr">
      <vt:lpstr>Arial</vt:lpstr>
      <vt:lpstr>Cambria</vt:lpstr>
      <vt:lpstr>Courier New</vt:lpstr>
      <vt:lpstr>Roboto</vt:lpstr>
      <vt:lpstr>Calibri Light</vt:lpstr>
      <vt:lpstr>urw-din</vt:lpstr>
      <vt:lpstr>Times New Roman</vt:lpstr>
      <vt:lpstr>Calibri</vt:lpstr>
      <vt:lpstr>inherit</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Shabbir Akhtar</dc:creator>
  <cp:lastModifiedBy>Shinjon Mukherjee</cp:lastModifiedBy>
  <cp:revision>330</cp:revision>
  <dcterms:created xsi:type="dcterms:W3CDTF">2015-04-17T06:44:03Z</dcterms:created>
  <dcterms:modified xsi:type="dcterms:W3CDTF">2023-02-26T05:05:08Z</dcterms:modified>
</cp:coreProperties>
</file>

<file path=docProps/thumbnail.jpeg>
</file>